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7"/>
  </p:notesMasterIdLst>
  <p:handoutMasterIdLst>
    <p:handoutMasterId r:id="rId28"/>
  </p:handoutMasterIdLst>
  <p:sldIdLst>
    <p:sldId id="259" r:id="rId3"/>
    <p:sldId id="269" r:id="rId4"/>
    <p:sldId id="266" r:id="rId5"/>
    <p:sldId id="1737" r:id="rId6"/>
    <p:sldId id="280" r:id="rId7"/>
    <p:sldId id="1738" r:id="rId8"/>
    <p:sldId id="1725" r:id="rId9"/>
    <p:sldId id="1739" r:id="rId10"/>
    <p:sldId id="276" r:id="rId11"/>
    <p:sldId id="279" r:id="rId12"/>
    <p:sldId id="274" r:id="rId13"/>
    <p:sldId id="282" r:id="rId14"/>
    <p:sldId id="1726" r:id="rId15"/>
    <p:sldId id="1727" r:id="rId16"/>
    <p:sldId id="1734" r:id="rId17"/>
    <p:sldId id="1728" r:id="rId18"/>
    <p:sldId id="1729" r:id="rId19"/>
    <p:sldId id="1735" r:id="rId20"/>
    <p:sldId id="1730" r:id="rId21"/>
    <p:sldId id="1731" r:id="rId22"/>
    <p:sldId id="1732" r:id="rId23"/>
    <p:sldId id="1736" r:id="rId24"/>
    <p:sldId id="1733" r:id="rId25"/>
    <p:sldId id="260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Plan A" id="{847108E3-22F3-4CD9-A82A-834291DC17F4}">
          <p14:sldIdLst>
            <p14:sldId id="269"/>
            <p14:sldId id="266"/>
            <p14:sldId id="1737"/>
            <p14:sldId id="280"/>
            <p14:sldId id="1738"/>
            <p14:sldId id="1725"/>
            <p14:sldId id="1739"/>
            <p14:sldId id="276"/>
            <p14:sldId id="279"/>
            <p14:sldId id="274"/>
            <p14:sldId id="282"/>
          </p14:sldIdLst>
        </p14:section>
        <p14:section name="Plan B" id="{EB11151C-0E14-47B0-8218-1431BF894351}">
          <p14:sldIdLst>
            <p14:sldId id="1726"/>
            <p14:sldId id="1727"/>
            <p14:sldId id="1734"/>
            <p14:sldId id="1728"/>
            <p14:sldId id="1729"/>
            <p14:sldId id="1735"/>
            <p14:sldId id="1730"/>
            <p14:sldId id="1731"/>
            <p14:sldId id="1732"/>
            <p14:sldId id="1736"/>
            <p14:sldId id="1733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8" autoAdjust="0"/>
    <p:restoredTop sz="94288" autoAdjust="0"/>
  </p:normalViewPr>
  <p:slideViewPr>
    <p:cSldViewPr snapToGrid="0" showGuides="1">
      <p:cViewPr varScale="1">
        <p:scale>
          <a:sx n="88" d="100"/>
          <a:sy n="88" d="100"/>
        </p:scale>
        <p:origin x="444" y="72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76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52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TW" altLang="en-US" dirty="0"/>
              <a:t>项目建议书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4613" y="4198513"/>
            <a:ext cx="8852747" cy="1258139"/>
          </a:xfrm>
        </p:spPr>
        <p:txBody>
          <a:bodyPr/>
          <a:lstStyle/>
          <a:p>
            <a:r>
              <a:rPr lang="zh-CN" altLang="en-US" dirty="0"/>
              <a:t>汇报人：李知恒 冯绍庭  </a:t>
            </a:r>
            <a:endParaRPr lang="en-US" altLang="zh-CN" dirty="0"/>
          </a:p>
          <a:p>
            <a:r>
              <a:rPr lang="zh-CN" altLang="en-US" dirty="0"/>
              <a:t>组员：郑唯楚 韦华光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可行性分析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95258" y="1599624"/>
            <a:ext cx="11001441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手势识别：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Python-OpenCV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库，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Numpy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科学计算库，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PyAutogui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库。通过摄像头记录手势运动图像，分析追踪图像上的凹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点，分析凹点之间的夹角（其必小于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度），从而判断出人的手势。</a:t>
            </a: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838568" y="175972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242914" y="469395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55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D470B-2550-4D20-B881-2B9DF00B23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时间</a:t>
            </a:r>
            <a:r>
              <a:rPr lang="zh-CN" altLang="en-US" dirty="0"/>
              <a:t>、</a:t>
            </a:r>
            <a:r>
              <a:rPr lang="zh-TW" altLang="en-US" dirty="0"/>
              <a:t>人员及预算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399FE4-7CB8-4018-ADFC-2C3236879D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26490C-82A9-4CEB-94C2-4EF63AA4C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D06000B-9C05-40C6-B526-E3A6519431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 dirty="0"/>
              <a:t>时间、人员安排：</a:t>
            </a:r>
            <a:endParaRPr lang="en-US" altLang="zh-CN" sz="2400" dirty="0"/>
          </a:p>
          <a:p>
            <a:r>
              <a:rPr lang="zh-CN" altLang="en-US" sz="2400" dirty="0"/>
              <a:t>硬件组员</a:t>
            </a:r>
            <a:r>
              <a:rPr lang="en-US" altLang="zh-CN" sz="2400" dirty="0"/>
              <a:t>A</a:t>
            </a:r>
            <a:r>
              <a:rPr lang="zh-CN" altLang="en-US" sz="2400" dirty="0"/>
              <a:t>，组员</a:t>
            </a:r>
            <a:r>
              <a:rPr lang="en-US" altLang="zh-CN" sz="2400" dirty="0"/>
              <a:t>B</a:t>
            </a:r>
            <a:r>
              <a:rPr lang="zh-CN" altLang="en-US" sz="2400" dirty="0"/>
              <a:t>：开题，购买所需的设备装置，设计产品外壳模型（第八到九周），参与统一讨论（十周到十一周），产品加工与制作 十周到十四周；</a:t>
            </a:r>
            <a:endParaRPr lang="en-US" altLang="zh-CN" sz="2400" dirty="0"/>
          </a:p>
          <a:p>
            <a:r>
              <a:rPr lang="zh-CN" altLang="en-US" sz="2400" dirty="0"/>
              <a:t>软件组员</a:t>
            </a:r>
            <a:r>
              <a:rPr lang="en-US" altLang="zh-CN" sz="2400" dirty="0"/>
              <a:t>C,</a:t>
            </a:r>
            <a:r>
              <a:rPr lang="zh-CN" altLang="en-US" sz="2400" dirty="0"/>
              <a:t>组员</a:t>
            </a:r>
            <a:r>
              <a:rPr lang="en-US" altLang="zh-CN" sz="2400" dirty="0"/>
              <a:t>D</a:t>
            </a:r>
            <a:r>
              <a:rPr lang="zh-CN" altLang="en-US" sz="2400" dirty="0"/>
              <a:t>：学习机器视觉，语音合成的代码，同时设计电路内部连接结构（第八到九周），参与统一讨论（十周，十一周），电脑编程语言书写（第十到十三周），电脑语言录入，电路连接（和组员</a:t>
            </a:r>
            <a:r>
              <a:rPr lang="en-US" altLang="zh-CN" sz="2400" dirty="0"/>
              <a:t>A,B</a:t>
            </a:r>
            <a:r>
              <a:rPr lang="zh-CN" altLang="en-US" sz="2400" dirty="0"/>
              <a:t>一起）第十四周；</a:t>
            </a:r>
            <a:endParaRPr lang="en-US" altLang="zh-CN" sz="2400" dirty="0"/>
          </a:p>
          <a:p>
            <a:r>
              <a:rPr lang="zh-CN" altLang="en-US" sz="2400" dirty="0"/>
              <a:t>第十五周：统一测试产品相关性能，做最后调整。</a:t>
            </a:r>
            <a:endParaRPr lang="en-US" altLang="zh-CN" sz="2400" dirty="0"/>
          </a:p>
          <a:p>
            <a:r>
              <a:rPr lang="zh-CN" altLang="en-US" sz="2400" dirty="0"/>
              <a:t>预算</a:t>
            </a:r>
            <a:r>
              <a:rPr lang="zh-CN" altLang="en-US" sz="2400" dirty="0">
                <a:sym typeface="Wingdings" panose="05000000000000000000" pitchFamily="2" charset="2"/>
              </a:rPr>
              <a:t>： （</a:t>
            </a:r>
            <a:r>
              <a:rPr lang="en-US" altLang="zh-CN" sz="2400" dirty="0">
                <a:sym typeface="Wingdings" panose="05000000000000000000" pitchFamily="2" charset="2"/>
              </a:rPr>
              <a:t>1</a:t>
            </a:r>
            <a:r>
              <a:rPr lang="zh-CN" altLang="en-US" sz="2400" dirty="0">
                <a:sym typeface="Wingdings" panose="05000000000000000000" pitchFamily="2" charset="2"/>
              </a:rPr>
              <a:t>）摄像头 专用模块 </a:t>
            </a:r>
            <a:r>
              <a:rPr lang="en-US" altLang="zh-CN" sz="2400" dirty="0">
                <a:sym typeface="Wingdings" panose="05000000000000000000" pitchFamily="2" charset="2"/>
              </a:rPr>
              <a:t>50</a:t>
            </a:r>
            <a:r>
              <a:rPr lang="zh-CN" altLang="en-US" sz="2400" dirty="0">
                <a:sym typeface="Wingdings" panose="05000000000000000000" pitchFamily="2" charset="2"/>
              </a:rPr>
              <a:t>元（</a:t>
            </a:r>
            <a:r>
              <a:rPr lang="en-US" altLang="zh-CN" sz="2400" dirty="0">
                <a:sym typeface="Wingdings" panose="05000000000000000000" pitchFamily="2" charset="2"/>
              </a:rPr>
              <a:t>2</a:t>
            </a:r>
            <a:r>
              <a:rPr lang="zh-CN" altLang="en-US" sz="2400" dirty="0">
                <a:sym typeface="Wingdings" panose="05000000000000000000" pitchFamily="2" charset="2"/>
              </a:rPr>
              <a:t>）加工材料 初步预期</a:t>
            </a:r>
            <a:r>
              <a:rPr lang="en-US" altLang="zh-CN" sz="2400" dirty="0">
                <a:sym typeface="Wingdings" panose="05000000000000000000" pitchFamily="2" charset="2"/>
              </a:rPr>
              <a:t>——60</a:t>
            </a:r>
            <a:r>
              <a:rPr lang="zh-CN" altLang="en-US" sz="2400" dirty="0">
                <a:sym typeface="Wingdings" panose="05000000000000000000" pitchFamily="2" charset="2"/>
              </a:rPr>
              <a:t>元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sz="2400" dirty="0">
                <a:sym typeface="Wingdings" panose="05000000000000000000" pitchFamily="2" charset="2"/>
              </a:rPr>
              <a:t>               </a:t>
            </a:r>
            <a:r>
              <a:rPr lang="zh-CN" altLang="en-US" sz="2400" dirty="0">
                <a:sym typeface="Wingdings" panose="05000000000000000000" pitchFamily="2" charset="2"/>
              </a:rPr>
              <a:t>（</a:t>
            </a:r>
            <a:r>
              <a:rPr lang="en-US" altLang="zh-CN" sz="2400" dirty="0">
                <a:sym typeface="Wingdings" panose="05000000000000000000" pitchFamily="2" charset="2"/>
              </a:rPr>
              <a:t>3</a:t>
            </a:r>
            <a:r>
              <a:rPr lang="zh-CN" altLang="en-US" sz="2400" dirty="0">
                <a:sym typeface="Wingdings" panose="05000000000000000000" pitchFamily="2" charset="2"/>
              </a:rPr>
              <a:t>）电路元件：保护电阻包 </a:t>
            </a:r>
            <a:r>
              <a:rPr lang="en-US" altLang="zh-CN" sz="2400" dirty="0">
                <a:sym typeface="Wingdings" panose="05000000000000000000" pitchFamily="2" charset="2"/>
              </a:rPr>
              <a:t>15</a:t>
            </a:r>
            <a:r>
              <a:rPr lang="zh-CN" altLang="en-US" sz="2400" dirty="0">
                <a:sym typeface="Wingdings" panose="05000000000000000000" pitchFamily="2" charset="2"/>
              </a:rPr>
              <a:t>元    运算放大器 </a:t>
            </a:r>
            <a:r>
              <a:rPr lang="en-US" altLang="zh-CN" sz="2400" dirty="0">
                <a:sym typeface="Wingdings" panose="05000000000000000000" pitchFamily="2" charset="2"/>
              </a:rPr>
              <a:t>5</a:t>
            </a:r>
            <a:r>
              <a:rPr lang="zh-CN" altLang="en-US" sz="2400" dirty="0">
                <a:sym typeface="Wingdings" panose="05000000000000000000" pitchFamily="2" charset="2"/>
              </a:rPr>
              <a:t>元， 蜂鸣器 </a:t>
            </a:r>
            <a:r>
              <a:rPr lang="en-US" altLang="zh-CN" sz="2400" dirty="0">
                <a:sym typeface="Wingdings" panose="05000000000000000000" pitchFamily="2" charset="2"/>
              </a:rPr>
              <a:t>17</a:t>
            </a:r>
            <a:r>
              <a:rPr lang="zh-CN" altLang="en-US" sz="2400" dirty="0">
                <a:sym typeface="Wingdings" panose="05000000000000000000" pitchFamily="2" charset="2"/>
              </a:rPr>
              <a:t>元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7611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64DEEE-AD36-4606-999F-0374F9CF6A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预期的效果或收益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D0372-00A5-4172-8EEE-B7E5D9E86E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47B97E-0E58-40E4-A316-9377441A1D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3CE1CC-E2CA-473A-917F-CC7DF6DD45E9}"/>
              </a:ext>
            </a:extLst>
          </p:cNvPr>
          <p:cNvSpPr/>
          <p:nvPr/>
        </p:nvSpPr>
        <p:spPr>
          <a:xfrm>
            <a:off x="8311688" y="415735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实现另一种“学习”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8D302D-D3B1-4410-8994-7B04637550C0}"/>
              </a:ext>
            </a:extLst>
          </p:cNvPr>
          <p:cNvSpPr/>
          <p:nvPr/>
        </p:nvSpPr>
        <p:spPr>
          <a:xfrm>
            <a:off x="8004894" y="214818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培养合作精神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726568A-5C6D-4918-9B02-DFB6863D26B7}"/>
              </a:ext>
            </a:extLst>
          </p:cNvPr>
          <p:cNvGrpSpPr/>
          <p:nvPr/>
        </p:nvGrpSpPr>
        <p:grpSpPr>
          <a:xfrm>
            <a:off x="4205643" y="1919179"/>
            <a:ext cx="4104458" cy="3196964"/>
            <a:chOff x="3848100" y="1592263"/>
            <a:chExt cx="4844988" cy="377376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F584FBA-6454-482D-AC07-92E5AD97AE89}"/>
                </a:ext>
              </a:extLst>
            </p:cNvPr>
            <p:cNvSpPr/>
            <p:nvPr/>
          </p:nvSpPr>
          <p:spPr>
            <a:xfrm>
              <a:off x="5074227" y="2573830"/>
              <a:ext cx="1814946" cy="18149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E148554-69B0-44CA-87E6-DECA60797C1C}"/>
                </a:ext>
              </a:extLst>
            </p:cNvPr>
            <p:cNvSpPr/>
            <p:nvPr/>
          </p:nvSpPr>
          <p:spPr>
            <a:xfrm>
              <a:off x="4096977" y="1596580"/>
              <a:ext cx="3769446" cy="376944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387431B-5E10-47CD-9D67-D3BA73276D18}"/>
                </a:ext>
              </a:extLst>
            </p:cNvPr>
            <p:cNvSpPr/>
            <p:nvPr/>
          </p:nvSpPr>
          <p:spPr>
            <a:xfrm>
              <a:off x="3848100" y="1596580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585162B-CF9D-48BB-8F7A-F3599C23FF0E}"/>
                </a:ext>
              </a:extLst>
            </p:cNvPr>
            <p:cNvSpPr/>
            <p:nvPr/>
          </p:nvSpPr>
          <p:spPr>
            <a:xfrm>
              <a:off x="3848100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D590E6A-B811-4896-A7B5-9DAD88605E9B}"/>
                </a:ext>
              </a:extLst>
            </p:cNvPr>
            <p:cNvSpPr txBox="1"/>
            <p:nvPr/>
          </p:nvSpPr>
          <p:spPr>
            <a:xfrm>
              <a:off x="4215386" y="1853498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310349E-C999-4D8D-A893-C20E89187033}"/>
                </a:ext>
              </a:extLst>
            </p:cNvPr>
            <p:cNvSpPr/>
            <p:nvPr/>
          </p:nvSpPr>
          <p:spPr>
            <a:xfrm>
              <a:off x="6915664" y="1592263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B5C4219-5A4D-4647-BD84-89C80744D6D6}"/>
                </a:ext>
              </a:extLst>
            </p:cNvPr>
            <p:cNvSpPr/>
            <p:nvPr/>
          </p:nvSpPr>
          <p:spPr>
            <a:xfrm>
              <a:off x="6905252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E51F3C8-1D48-4EA5-A1B7-EC2C056417B6}"/>
                </a:ext>
              </a:extLst>
            </p:cNvPr>
            <p:cNvSpPr txBox="1"/>
            <p:nvPr/>
          </p:nvSpPr>
          <p:spPr>
            <a:xfrm>
              <a:off x="7293779" y="1862586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4AA3081-E5CF-44C1-8321-33E8306AD545}"/>
                </a:ext>
              </a:extLst>
            </p:cNvPr>
            <p:cNvSpPr txBox="1"/>
            <p:nvPr/>
          </p:nvSpPr>
          <p:spPr>
            <a:xfrm>
              <a:off x="7268606" y="4397231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7EF1E29-A415-4323-9657-C55F3ED0BACC}"/>
                </a:ext>
              </a:extLst>
            </p:cNvPr>
            <p:cNvSpPr txBox="1"/>
            <p:nvPr/>
          </p:nvSpPr>
          <p:spPr>
            <a:xfrm>
              <a:off x="4201097" y="4420697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8A251F1-CA79-42A3-B04E-C6889E53E5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7127" y="3085576"/>
              <a:ext cx="789146" cy="791454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8 w 200"/>
                <a:gd name="T35" fmla="*/ 146 h 200"/>
                <a:gd name="T36" fmla="*/ 9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2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2 w 200"/>
                <a:gd name="T69" fmla="*/ 10 h 200"/>
                <a:gd name="T70" fmla="*/ 79 w 200"/>
                <a:gd name="T71" fmla="*/ 10 h 200"/>
                <a:gd name="T72" fmla="*/ 35 w 200"/>
                <a:gd name="T73" fmla="*/ 35 h 200"/>
                <a:gd name="T74" fmla="*/ 35 w 200"/>
                <a:gd name="T75" fmla="*/ 164 h 200"/>
                <a:gd name="T76" fmla="*/ 79 w 200"/>
                <a:gd name="T77" fmla="*/ 189 h 200"/>
                <a:gd name="T78" fmla="*/ 122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4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7" y="51"/>
                    <a:pt x="77" y="50"/>
                    <a:pt x="68" y="48"/>
                  </a:cubicBezTo>
                  <a:cubicBezTo>
                    <a:pt x="75" y="25"/>
                    <a:pt x="86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6" y="59"/>
                    <a:pt x="96" y="59"/>
                  </a:cubicBezTo>
                  <a:close/>
                  <a:moveTo>
                    <a:pt x="52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8" y="50"/>
                    <a:pt x="58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8" y="146"/>
                  </a:cubicBezTo>
                  <a:cubicBezTo>
                    <a:pt x="48" y="149"/>
                    <a:pt x="38" y="153"/>
                    <a:pt x="29" y="158"/>
                  </a:cubicBezTo>
                  <a:cubicBezTo>
                    <a:pt x="17" y="143"/>
                    <a:pt x="9" y="124"/>
                    <a:pt x="9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6" y="140"/>
                    <a:pt x="75" y="141"/>
                    <a:pt x="65" y="144"/>
                  </a:cubicBezTo>
                  <a:cubicBezTo>
                    <a:pt x="62" y="132"/>
                    <a:pt x="60" y="119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6" y="188"/>
                    <a:pt x="75" y="174"/>
                    <a:pt x="68" y="152"/>
                  </a:cubicBezTo>
                  <a:cubicBezTo>
                    <a:pt x="77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4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4" y="143"/>
                    <a:pt x="172" y="158"/>
                  </a:cubicBezTo>
                  <a:cubicBezTo>
                    <a:pt x="163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3" y="46"/>
                    <a:pt x="172" y="41"/>
                  </a:cubicBezTo>
                  <a:cubicBezTo>
                    <a:pt x="184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50" y="43"/>
                    <a:pt x="141" y="46"/>
                  </a:cubicBezTo>
                  <a:cubicBezTo>
                    <a:pt x="136" y="30"/>
                    <a:pt x="130" y="18"/>
                    <a:pt x="122" y="10"/>
                  </a:cubicBezTo>
                  <a:cubicBezTo>
                    <a:pt x="139" y="14"/>
                    <a:pt x="154" y="23"/>
                    <a:pt x="166" y="35"/>
                  </a:cubicBezTo>
                  <a:close/>
                  <a:moveTo>
                    <a:pt x="79" y="10"/>
                  </a:moveTo>
                  <a:cubicBezTo>
                    <a:pt x="71" y="18"/>
                    <a:pt x="64" y="31"/>
                    <a:pt x="60" y="45"/>
                  </a:cubicBezTo>
                  <a:cubicBezTo>
                    <a:pt x="51" y="43"/>
                    <a:pt x="43" y="39"/>
                    <a:pt x="35" y="35"/>
                  </a:cubicBezTo>
                  <a:cubicBezTo>
                    <a:pt x="47" y="23"/>
                    <a:pt x="62" y="14"/>
                    <a:pt x="79" y="10"/>
                  </a:cubicBezTo>
                  <a:close/>
                  <a:moveTo>
                    <a:pt x="35" y="164"/>
                  </a:moveTo>
                  <a:cubicBezTo>
                    <a:pt x="43" y="160"/>
                    <a:pt x="51" y="156"/>
                    <a:pt x="60" y="154"/>
                  </a:cubicBezTo>
                  <a:cubicBezTo>
                    <a:pt x="64" y="169"/>
                    <a:pt x="71" y="181"/>
                    <a:pt x="79" y="189"/>
                  </a:cubicBezTo>
                  <a:cubicBezTo>
                    <a:pt x="62" y="185"/>
                    <a:pt x="47" y="176"/>
                    <a:pt x="35" y="164"/>
                  </a:cubicBezTo>
                  <a:close/>
                  <a:moveTo>
                    <a:pt x="122" y="189"/>
                  </a:moveTo>
                  <a:cubicBezTo>
                    <a:pt x="130" y="181"/>
                    <a:pt x="136" y="169"/>
                    <a:pt x="141" y="154"/>
                  </a:cubicBezTo>
                  <a:cubicBezTo>
                    <a:pt x="150" y="156"/>
                    <a:pt x="158" y="160"/>
                    <a:pt x="166" y="164"/>
                  </a:cubicBezTo>
                  <a:cubicBezTo>
                    <a:pt x="154" y="176"/>
                    <a:pt x="139" y="185"/>
                    <a:pt x="122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FAB8851-53F6-4637-A54E-C74CFE506973}"/>
              </a:ext>
            </a:extLst>
          </p:cNvPr>
          <p:cNvSpPr txBox="1"/>
          <p:nvPr/>
        </p:nvSpPr>
        <p:spPr>
          <a:xfrm>
            <a:off x="1250988" y="151894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实现最初产品效果，</a:t>
            </a:r>
            <a:endParaRPr lang="en-US" altLang="zh-CN" sz="2400" dirty="0"/>
          </a:p>
          <a:p>
            <a:r>
              <a:rPr lang="zh-CN" altLang="en-US" sz="2400" dirty="0"/>
              <a:t>能服务于特殊人群和</a:t>
            </a:r>
            <a:endParaRPr lang="en-US" altLang="zh-CN" sz="2400" dirty="0"/>
          </a:p>
          <a:p>
            <a:r>
              <a:rPr lang="zh-CN" altLang="en-US" sz="2400" dirty="0"/>
              <a:t>特殊场合需要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28DE10-89B6-41E7-93C6-3F43B94CD915}"/>
              </a:ext>
            </a:extLst>
          </p:cNvPr>
          <p:cNvSpPr txBox="1"/>
          <p:nvPr/>
        </p:nvSpPr>
        <p:spPr>
          <a:xfrm>
            <a:off x="1250988" y="4361776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提高个人编程能力和动手</a:t>
            </a:r>
            <a:endParaRPr lang="en-US" altLang="zh-CN" dirty="0"/>
          </a:p>
          <a:p>
            <a:r>
              <a:rPr lang="zh-CN" altLang="en-US" dirty="0"/>
              <a:t>实践能力。</a:t>
            </a:r>
          </a:p>
        </p:txBody>
      </p:sp>
    </p:spTree>
    <p:extLst>
      <p:ext uri="{BB962C8B-B14F-4D97-AF65-F5344CB8AC3E}">
        <p14:creationId xmlns:p14="http://schemas.microsoft.com/office/powerpoint/2010/main" val="237447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2" y="2619829"/>
            <a:ext cx="5537197" cy="1306285"/>
          </a:xfrm>
        </p:spPr>
        <p:txBody>
          <a:bodyPr/>
          <a:lstStyle/>
          <a:p>
            <a:r>
              <a:rPr lang="zh-CN" altLang="en-US" dirty="0"/>
              <a:t>基于机器视觉的</a:t>
            </a:r>
            <a:br>
              <a:rPr lang="en-US" altLang="zh-CN" dirty="0"/>
            </a:br>
            <a:r>
              <a:rPr lang="zh-CN" altLang="en-US" dirty="0"/>
              <a:t>智能运动教练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192571"/>
            <a:ext cx="5648325" cy="1534265"/>
          </a:xfrm>
        </p:spPr>
        <p:txBody>
          <a:bodyPr/>
          <a:lstStyle/>
          <a:p>
            <a:r>
              <a:rPr lang="zh-CN" altLang="en-US" dirty="0"/>
              <a:t>本项目致力于利用树莓派的机器视觉能力，结合机器学习，实现对被观察者体育运动的动作检测与纠错。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228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立项依据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279514" y="764828"/>
            <a:ext cx="10749021" cy="457199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020440" y="127908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685901" y="1140941"/>
            <a:ext cx="8694263" cy="108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昂贵的私教课？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9D1479E-4687-4D4C-BAC3-400698457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63" y="931766"/>
            <a:ext cx="714466" cy="7144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33074E-D940-48C4-A3AE-9A9209FE56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3" b="14662"/>
          <a:stretch/>
        </p:blipFill>
        <p:spPr>
          <a:xfrm>
            <a:off x="367459" y="3050827"/>
            <a:ext cx="2819400" cy="17489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8EAB63-9C97-4ED7-92C2-CC84FCD2E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53" y="3043787"/>
            <a:ext cx="2390322" cy="17440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2EBE07-C256-4027-BE64-9991E481AA3C}"/>
              </a:ext>
            </a:extLst>
          </p:cNvPr>
          <p:cNvSpPr txBox="1"/>
          <p:nvPr/>
        </p:nvSpPr>
        <p:spPr>
          <a:xfrm>
            <a:off x="1685900" y="2249052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不知自己喜欢哪项运动？</a:t>
            </a:r>
          </a:p>
        </p:txBody>
      </p:sp>
      <p:pic>
        <p:nvPicPr>
          <p:cNvPr id="2" name="Cameroon children love tennis_Trim">
            <a:hlinkClick r:id="" action="ppaction://media"/>
            <a:extLst>
              <a:ext uri="{FF2B5EF4-FFF2-40B4-BE49-F238E27FC236}">
                <a16:creationId xmlns:a16="http://schemas.microsoft.com/office/drawing/2014/main" id="{D0681728-8327-485F-A790-87C44F6B4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2564" y="764828"/>
            <a:ext cx="365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1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整体</a:t>
            </a:r>
            <a:r>
              <a:rPr lang="zh-TW" altLang="en-US" dirty="0"/>
              <a:t>目标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945083"/>
            <a:ext cx="10071620" cy="362840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433007" y="217214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F9BA0BE-BCC9-4D06-8AA3-3F2B2E86B42C}"/>
              </a:ext>
            </a:extLst>
          </p:cNvPr>
          <p:cNvGrpSpPr/>
          <p:nvPr/>
        </p:nvGrpSpPr>
        <p:grpSpPr>
          <a:xfrm>
            <a:off x="3639014" y="2397941"/>
            <a:ext cx="5623579" cy="3712516"/>
            <a:chOff x="623519" y="2210334"/>
            <a:chExt cx="5623579" cy="3712516"/>
          </a:xfrm>
        </p:grpSpPr>
        <p:sp>
          <p:nvSpPr>
            <p:cNvPr id="15" name="Google Shape;153;p4">
              <a:extLst>
                <a:ext uri="{FF2B5EF4-FFF2-40B4-BE49-F238E27FC236}">
                  <a16:creationId xmlns:a16="http://schemas.microsoft.com/office/drawing/2014/main" id="{B06DCEE8-97A3-4A2C-81A0-7E398C31324A}"/>
                </a:ext>
              </a:extLst>
            </p:cNvPr>
            <p:cNvSpPr txBox="1"/>
            <p:nvPr/>
          </p:nvSpPr>
          <p:spPr>
            <a:xfrm>
              <a:off x="1908040" y="2953376"/>
              <a:ext cx="4339058" cy="2969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5"/>
                <a:buFont typeface="Arial" panose="020B0604020202020204"/>
                <a:buNone/>
              </a:pPr>
              <a:r>
                <a:rPr lang="zh-CN" altLang="en-US" sz="1800" b="0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轻便的</a:t>
              </a:r>
              <a:r>
                <a:rPr lang="zh-CN" altLang="en-US" dirty="0"/>
                <a:t>智能运动教练</a:t>
              </a:r>
              <a:endParaRPr lang="en-US" altLang="zh-CN" sz="18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5"/>
                <a:buFont typeface="Arial" panose="020B0604020202020204"/>
                <a:buNone/>
              </a:pPr>
              <a:r>
                <a:rPr lang="zh-CN" altLang="en-US" b="0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实时的动作检测</a:t>
              </a:r>
              <a:endParaRPr lang="en-US" altLang="zh-CN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5"/>
                <a:buFont typeface="Arial" panose="020B0604020202020204"/>
                <a:buNone/>
              </a:pPr>
              <a:r>
                <a:rPr lang="zh-CN" altLang="en-US" b="0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精准的纠正系统</a:t>
              </a:r>
              <a:endParaRPr lang="en-US" altLang="zh-CN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5"/>
                <a:buFont typeface="Arial" panose="020B0604020202020204"/>
                <a:buNone/>
              </a:pPr>
              <a:r>
                <a:rPr lang="zh-CN" altLang="en-US" b="0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丰富的标准动作库</a:t>
              </a:r>
              <a:endParaRPr lang="en-US" altLang="zh-CN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5"/>
                <a:buFont typeface="Arial" panose="020B0604020202020204"/>
                <a:buNone/>
              </a:pPr>
              <a:r>
                <a:rPr lang="zh-CN" altLang="en-US" b="0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覆盖多种运动</a:t>
              </a:r>
              <a:endParaRPr lang="en-US" altLang="zh-CN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5"/>
                <a:buFont typeface="Arial" panose="020B0604020202020204"/>
                <a:buNone/>
              </a:pPr>
              <a:r>
                <a:rPr lang="en-US" altLang="zh-CN" sz="1800" b="0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  </a:t>
              </a:r>
            </a:p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5"/>
                <a:buFont typeface="Arial" panose="020B0604020202020204"/>
                <a:buNone/>
              </a:pPr>
              <a:endParaRPr lang="en-US" altLang="zh-CN" sz="18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54;p4">
              <a:extLst>
                <a:ext uri="{FF2B5EF4-FFF2-40B4-BE49-F238E27FC236}">
                  <a16:creationId xmlns:a16="http://schemas.microsoft.com/office/drawing/2014/main" id="{D89AD31A-542D-4758-A8D1-D73CA0E328D8}"/>
                </a:ext>
              </a:extLst>
            </p:cNvPr>
            <p:cNvSpPr txBox="1"/>
            <p:nvPr/>
          </p:nvSpPr>
          <p:spPr>
            <a:xfrm>
              <a:off x="1859088" y="2210334"/>
              <a:ext cx="2321924" cy="762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 panose="020B0604020202020204"/>
                <a:buNone/>
              </a:pPr>
              <a:r>
                <a:rPr lang="en-US" sz="1865" b="0" i="0" u="none" strike="noStrike" cap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 Neue" panose="020B0604020202020204"/>
                  <a:sym typeface="Helvetica Neue" panose="020B0604020202020204"/>
                </a:rPr>
                <a:t> </a:t>
              </a:r>
              <a:r>
                <a:rPr lang="en-US" altLang="zh-CN" sz="28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Helvetica Neue" panose="020B0604020202020204"/>
                </a:rPr>
                <a:t>We</a:t>
              </a:r>
              <a:r>
                <a:rPr lang="en-US" sz="2800" b="0" i="0" u="none" strike="noStrike" cap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 Neue" panose="020B0604020202020204"/>
                  <a:sym typeface="Helvetica Neue" panose="020B0604020202020204"/>
                </a:rPr>
                <a:t> wish</a:t>
              </a:r>
              <a:r>
                <a:rPr lang="en-US" sz="28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 Neue" panose="020B0604020202020204"/>
                  <a:sym typeface="Helvetica Neue" panose="020B0604020202020204"/>
                </a:rPr>
                <a:t>…</a:t>
              </a:r>
              <a:endParaRPr sz="2800" b="0" i="0" u="none" strike="noStrike" cap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B0604020202020204"/>
                <a:sym typeface="Helvetica Neue" panose="020B0604020202020204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E7F07B1-D40A-4E86-9EDF-04146ABC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519" y="2210334"/>
              <a:ext cx="1103598" cy="1103598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F262CA5-C890-49C2-9D5B-CA161C546463}"/>
              </a:ext>
            </a:extLst>
          </p:cNvPr>
          <p:cNvGrpSpPr/>
          <p:nvPr/>
        </p:nvGrpSpPr>
        <p:grpSpPr>
          <a:xfrm>
            <a:off x="1298043" y="869205"/>
            <a:ext cx="8726550" cy="937804"/>
            <a:chOff x="536043" y="281066"/>
            <a:chExt cx="8726550" cy="937804"/>
          </a:xfrm>
        </p:grpSpPr>
        <p:sp>
          <p:nvSpPr>
            <p:cNvPr id="19" name="Google Shape;144;p4">
              <a:extLst>
                <a:ext uri="{FF2B5EF4-FFF2-40B4-BE49-F238E27FC236}">
                  <a16:creationId xmlns:a16="http://schemas.microsoft.com/office/drawing/2014/main" id="{FF597416-11CD-43C3-9025-8283F6B515C8}"/>
                </a:ext>
              </a:extLst>
            </p:cNvPr>
            <p:cNvSpPr txBox="1"/>
            <p:nvPr/>
          </p:nvSpPr>
          <p:spPr>
            <a:xfrm>
              <a:off x="536043" y="379872"/>
              <a:ext cx="7751745" cy="7401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 panose="020B0604020202020204"/>
                <a:buNone/>
              </a:pPr>
              <a:r>
                <a:rPr lang="en-US" sz="3200" b="1" dirty="0">
                  <a:latin typeface="Century Gothic" panose="020B0502020202020204" pitchFamily="34" charset="0"/>
                  <a:ea typeface="Helvetica Neue" panose="020B0604020202020204"/>
                  <a:cs typeface="Helvetica Neue" panose="020B0604020202020204"/>
                  <a:sym typeface="Helvetica Neue" panose="020B0604020202020204"/>
                </a:rPr>
                <a:t>Where there is a wish, there is a way!</a:t>
              </a:r>
              <a:endParaRPr sz="3200" b="1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F9D6032-2BCF-4BDF-B477-651AD2B3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6705" y="281066"/>
              <a:ext cx="1225888" cy="937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576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整体思路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D81638-B206-47A8-B297-1B2E66963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936625"/>
            <a:ext cx="10706100" cy="4984750"/>
          </a:xfrm>
          <a:prstGeom prst="rect">
            <a:avLst/>
          </a:prstGeom>
        </p:spPr>
      </p:pic>
      <p:sp>
        <p:nvSpPr>
          <p:cNvPr id="17" name="right-quote-sign_36811">
            <a:extLst>
              <a:ext uri="{FF2B5EF4-FFF2-40B4-BE49-F238E27FC236}">
                <a16:creationId xmlns:a16="http://schemas.microsoft.com/office/drawing/2014/main" id="{53D70360-A003-4F70-8CA1-2F7E7D437370}"/>
              </a:ext>
            </a:extLst>
          </p:cNvPr>
          <p:cNvSpPr>
            <a:spLocks noChangeAspect="1"/>
          </p:cNvSpPr>
          <p:nvPr/>
        </p:nvSpPr>
        <p:spPr bwMode="auto">
          <a:xfrm>
            <a:off x="10839166" y="5675192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8" name="图形 17" descr="群山">
            <a:extLst>
              <a:ext uri="{FF2B5EF4-FFF2-40B4-BE49-F238E27FC236}">
                <a16:creationId xmlns:a16="http://schemas.microsoft.com/office/drawing/2014/main" id="{3B0459DC-3088-4D87-832E-DAEFACCEF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5935" y="1388589"/>
            <a:ext cx="504053" cy="504053"/>
          </a:xfrm>
          <a:prstGeom prst="rect">
            <a:avLst/>
          </a:prstGeom>
        </p:spPr>
      </p:pic>
      <p:pic>
        <p:nvPicPr>
          <p:cNvPr id="19" name="图形 18" descr="群山">
            <a:extLst>
              <a:ext uri="{FF2B5EF4-FFF2-40B4-BE49-F238E27FC236}">
                <a16:creationId xmlns:a16="http://schemas.microsoft.com/office/drawing/2014/main" id="{A897A792-AFFF-40E8-9306-F03624377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9306" y="1388589"/>
            <a:ext cx="504053" cy="5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0A89BBF-2AB0-41FA-BCB1-9633C3A6B39A}"/>
              </a:ext>
            </a:extLst>
          </p:cNvPr>
          <p:cNvGrpSpPr/>
          <p:nvPr/>
        </p:nvGrpSpPr>
        <p:grpSpPr>
          <a:xfrm>
            <a:off x="1075351" y="1028807"/>
            <a:ext cx="5020649" cy="5187843"/>
            <a:chOff x="1075351" y="1028807"/>
            <a:chExt cx="5020649" cy="518784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AC02E08-0F11-418D-84E1-0EC96006BA9C}"/>
                </a:ext>
              </a:extLst>
            </p:cNvPr>
            <p:cNvSpPr/>
            <p:nvPr/>
          </p:nvSpPr>
          <p:spPr>
            <a:xfrm>
              <a:off x="1075351" y="1028807"/>
              <a:ext cx="4868249" cy="4965593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6E57E44E-7BFD-4EC9-9432-9C3641C7BD98}"/>
                </a:ext>
              </a:extLst>
            </p:cNvPr>
            <p:cNvSpPr/>
            <p:nvPr/>
          </p:nvSpPr>
          <p:spPr>
            <a:xfrm>
              <a:off x="1251579" y="1159836"/>
              <a:ext cx="473565" cy="242093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right-quote-sign_36811">
              <a:extLst>
                <a:ext uri="{FF2B5EF4-FFF2-40B4-BE49-F238E27FC236}">
                  <a16:creationId xmlns:a16="http://schemas.microsoft.com/office/drawing/2014/main" id="{24235A02-8E3C-4B4F-99B0-490E3FF57A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88345" y="5724285"/>
              <a:ext cx="507655" cy="49236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具体解决方案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4932-8329-4222-B054-D6EC7036375E}"/>
              </a:ext>
            </a:extLst>
          </p:cNvPr>
          <p:cNvSpPr txBox="1"/>
          <p:nvPr/>
        </p:nvSpPr>
        <p:spPr>
          <a:xfrm>
            <a:off x="1251579" y="1333679"/>
            <a:ext cx="4368172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对象检测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0" i="0" dirty="0">
                <a:solidFill>
                  <a:srgbClr val="404040"/>
                </a:solidFill>
                <a:effectLst/>
                <a:latin typeface="Lato"/>
              </a:rPr>
              <a:t>收集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Lato"/>
              </a:rPr>
              <a:t>200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Lato"/>
              </a:rPr>
              <a:t>张以上包含目标的图片</a:t>
            </a:r>
            <a:endParaRPr lang="en-US" altLang="zh-CN" sz="2400" b="0" i="0" dirty="0">
              <a:solidFill>
                <a:srgbClr val="404040"/>
              </a:solidFill>
              <a:effectLst/>
              <a:latin typeface="Lato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在图片中注释出目标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按照库要求创建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Lato"/>
              </a:rPr>
              <a:t>dataset folder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9DA4C3-636A-49E0-B67E-40F21FF0D168}"/>
              </a:ext>
            </a:extLst>
          </p:cNvPr>
          <p:cNvSpPr txBox="1"/>
          <p:nvPr/>
        </p:nvSpPr>
        <p:spPr>
          <a:xfrm>
            <a:off x="1251579" y="3429000"/>
            <a:ext cx="4368172" cy="252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视频分析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0" i="0" dirty="0">
                <a:solidFill>
                  <a:srgbClr val="404040"/>
                </a:solidFill>
                <a:effectLst/>
                <a:latin typeface="Lato"/>
              </a:rPr>
              <a:t>use classes and functions to perform </a:t>
            </a:r>
            <a:r>
              <a:rPr lang="en-US" altLang="zh-CN" sz="2400" b="1" i="0" dirty="0">
                <a:solidFill>
                  <a:srgbClr val="404040"/>
                </a:solidFill>
                <a:effectLst/>
                <a:latin typeface="Lato"/>
              </a:rPr>
              <a:t>Video Object Detection and Tracking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Lato"/>
              </a:rPr>
              <a:t> and </a:t>
            </a:r>
            <a:r>
              <a:rPr lang="en-US" altLang="zh-CN" sz="2400" b="1" i="0" dirty="0">
                <a:solidFill>
                  <a:srgbClr val="404040"/>
                </a:solidFill>
                <a:effectLst/>
                <a:latin typeface="Lato"/>
              </a:rPr>
              <a:t>Video analysis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C654F1-29F8-4C22-841D-EBE248B4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2" y="1849490"/>
            <a:ext cx="56102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5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F176196-B7D8-45CF-A254-B4E1C1CBFFD8}"/>
              </a:ext>
            </a:extLst>
          </p:cNvPr>
          <p:cNvGrpSpPr/>
          <p:nvPr/>
        </p:nvGrpSpPr>
        <p:grpSpPr>
          <a:xfrm>
            <a:off x="1190397" y="1061015"/>
            <a:ext cx="5048250" cy="5211775"/>
            <a:chOff x="6276001" y="1028807"/>
            <a:chExt cx="5048250" cy="521177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AA15C42-8B53-449A-A911-2686C82E9037}"/>
                </a:ext>
              </a:extLst>
            </p:cNvPr>
            <p:cNvSpPr/>
            <p:nvPr/>
          </p:nvSpPr>
          <p:spPr>
            <a:xfrm>
              <a:off x="6276001" y="1028807"/>
              <a:ext cx="4868249" cy="4965593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671FE447-1135-43CF-B090-5E3386D7438C}"/>
                </a:ext>
              </a:extLst>
            </p:cNvPr>
            <p:cNvSpPr/>
            <p:nvPr/>
          </p:nvSpPr>
          <p:spPr>
            <a:xfrm>
              <a:off x="6391047" y="1154394"/>
              <a:ext cx="473565" cy="242093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right-quote-sign_36811">
              <a:extLst>
                <a:ext uri="{FF2B5EF4-FFF2-40B4-BE49-F238E27FC236}">
                  <a16:creationId xmlns:a16="http://schemas.microsoft.com/office/drawing/2014/main" id="{C140415A-D6BA-48C6-9E63-FB0DD4AAD1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16596" y="5748217"/>
              <a:ext cx="507655" cy="49236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具体解决方案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800403-78E5-457E-995C-6E55E2040E71}"/>
              </a:ext>
            </a:extLst>
          </p:cNvPr>
          <p:cNvSpPr txBox="1"/>
          <p:nvPr/>
        </p:nvSpPr>
        <p:spPr>
          <a:xfrm>
            <a:off x="1305443" y="1438254"/>
            <a:ext cx="4266381" cy="300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语音合成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进入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“百度云”</a:t>
            </a:r>
            <a:endParaRPr lang="en-US" altLang="zh-CN" sz="2400" b="0" i="0" dirty="0">
              <a:solidFill>
                <a:srgbClr val="44444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创建语音技术应用</a:t>
            </a:r>
            <a:endParaRPr lang="en-US" altLang="zh-CN" sz="2400" b="0" i="0" dirty="0">
              <a:solidFill>
                <a:srgbClr val="44444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创建“对话”机器人</a:t>
            </a:r>
            <a:endParaRPr lang="en-US" altLang="zh-CN" sz="2400" b="0" i="0" dirty="0">
              <a:solidFill>
                <a:srgbClr val="44444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树莓派镜像上安装库文件</a:t>
            </a:r>
            <a:endParaRPr lang="en-US" altLang="zh-CN" sz="2400" b="0" i="0" dirty="0">
              <a:solidFill>
                <a:srgbClr val="44444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400" b="0" i="0" dirty="0" err="1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text_to_audio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DF94B4D-837C-4428-A2DD-0072CE241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93" y="1896192"/>
            <a:ext cx="5266667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技术需求及创新性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2677B1E-B16C-4CE0-8843-25D57A424C0F}"/>
              </a:ext>
            </a:extLst>
          </p:cNvPr>
          <p:cNvGrpSpPr/>
          <p:nvPr/>
        </p:nvGrpSpPr>
        <p:grpSpPr>
          <a:xfrm>
            <a:off x="367713" y="1617105"/>
            <a:ext cx="3767928" cy="4229013"/>
            <a:chOff x="367713" y="1617105"/>
            <a:chExt cx="3767928" cy="422901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AC02E08-0F11-418D-84E1-0EC96006BA9C}"/>
                </a:ext>
              </a:extLst>
            </p:cNvPr>
            <p:cNvSpPr/>
            <p:nvPr/>
          </p:nvSpPr>
          <p:spPr>
            <a:xfrm>
              <a:off x="367713" y="1617105"/>
              <a:ext cx="3575637" cy="3964545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6E57E44E-7BFD-4EC9-9432-9C3641C7BD98}"/>
                </a:ext>
              </a:extLst>
            </p:cNvPr>
            <p:cNvSpPr/>
            <p:nvPr/>
          </p:nvSpPr>
          <p:spPr>
            <a:xfrm>
              <a:off x="546728" y="1722040"/>
              <a:ext cx="473565" cy="242093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64D2D0-E11C-4C77-B1E3-8AB2B39435A8}"/>
                </a:ext>
              </a:extLst>
            </p:cNvPr>
            <p:cNvSpPr txBox="1"/>
            <p:nvPr/>
          </p:nvSpPr>
          <p:spPr>
            <a:xfrm>
              <a:off x="447424" y="2096529"/>
              <a:ext cx="3495925" cy="2525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机械方面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购买摄像机支架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激光切割制作配件外壳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3D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打印完成外壳内部固定装置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right-quote-sign_36811">
              <a:extLst>
                <a:ext uri="{FF2B5EF4-FFF2-40B4-BE49-F238E27FC236}">
                  <a16:creationId xmlns:a16="http://schemas.microsoft.com/office/drawing/2014/main" id="{4D772AA8-FB2E-4339-91A5-414CE986B9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27986" y="5353753"/>
              <a:ext cx="507655" cy="49236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Google Shape;441;p17">
              <a:extLst>
                <a:ext uri="{FF2B5EF4-FFF2-40B4-BE49-F238E27FC236}">
                  <a16:creationId xmlns:a16="http://schemas.microsoft.com/office/drawing/2014/main" id="{2AE37836-D144-47C4-B3B5-DF29D40C5714}"/>
                </a:ext>
              </a:extLst>
            </p:cNvPr>
            <p:cNvSpPr/>
            <p:nvPr/>
          </p:nvSpPr>
          <p:spPr>
            <a:xfrm>
              <a:off x="3032177" y="1766797"/>
              <a:ext cx="671545" cy="527069"/>
            </a:xfrm>
            <a:custGeom>
              <a:avLst/>
              <a:gdLst/>
              <a:ahLst/>
              <a:cxnLst/>
              <a:rect l="l" t="t" r="r" b="b"/>
              <a:pathLst>
                <a:path w="106" h="83" extrusionOk="0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5"/>
                <a:buFont typeface="Arial" panose="020B0604020202020204"/>
                <a:buNone/>
              </a:pPr>
              <a:endParaRPr sz="1705" b="0" i="0" u="none" strike="noStrike" cap="none">
                <a:solidFill>
                  <a:srgbClr val="B7B7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28FECD3-5BA1-4B1B-A44C-107AD708DAED}"/>
              </a:ext>
            </a:extLst>
          </p:cNvPr>
          <p:cNvGrpSpPr/>
          <p:nvPr/>
        </p:nvGrpSpPr>
        <p:grpSpPr>
          <a:xfrm>
            <a:off x="8248649" y="1617105"/>
            <a:ext cx="3770810" cy="4229013"/>
            <a:chOff x="4308181" y="1617105"/>
            <a:chExt cx="3770810" cy="4229013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600BA6BA-33E4-4B89-9974-8AC2031EEF52}"/>
                </a:ext>
              </a:extLst>
            </p:cNvPr>
            <p:cNvSpPr/>
            <p:nvPr/>
          </p:nvSpPr>
          <p:spPr>
            <a:xfrm>
              <a:off x="4308181" y="1617105"/>
              <a:ext cx="3575637" cy="3964545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6B0785F9-B2CB-4BE3-8002-334F3B573CA9}"/>
                </a:ext>
              </a:extLst>
            </p:cNvPr>
            <p:cNvSpPr/>
            <p:nvPr/>
          </p:nvSpPr>
          <p:spPr>
            <a:xfrm>
              <a:off x="4487196" y="1722040"/>
              <a:ext cx="473565" cy="242093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C18C375-85C7-4EDC-A9EC-4D6BDA947A6C}"/>
                </a:ext>
              </a:extLst>
            </p:cNvPr>
            <p:cNvSpPr txBox="1"/>
            <p:nvPr/>
          </p:nvSpPr>
          <p:spPr>
            <a:xfrm>
              <a:off x="4410871" y="2096529"/>
              <a:ext cx="3495925" cy="2525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电控方面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视频分析函数错误检测指令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机器视觉和语音合成代码的整合</a:t>
              </a:r>
            </a:p>
          </p:txBody>
        </p:sp>
        <p:sp>
          <p:nvSpPr>
            <p:cNvPr id="32" name="right-quote-sign_36811">
              <a:extLst>
                <a:ext uri="{FF2B5EF4-FFF2-40B4-BE49-F238E27FC236}">
                  <a16:creationId xmlns:a16="http://schemas.microsoft.com/office/drawing/2014/main" id="{2DB4D820-43FD-4B27-BAF2-D7967A8DBC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71336" y="5353753"/>
              <a:ext cx="507655" cy="49236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E584C87-4429-4818-9912-AA74A36C9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8205" y="1766797"/>
              <a:ext cx="568800" cy="5688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3EFC37-D1A0-4A4E-BFB9-965ED240248A}"/>
              </a:ext>
            </a:extLst>
          </p:cNvPr>
          <p:cNvGrpSpPr/>
          <p:nvPr/>
        </p:nvGrpSpPr>
        <p:grpSpPr>
          <a:xfrm>
            <a:off x="4324415" y="1617105"/>
            <a:ext cx="3773691" cy="4229013"/>
            <a:chOff x="8248650" y="1617105"/>
            <a:chExt cx="3773691" cy="4229013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A8EBAE2-9583-4857-9A4B-91E0E4CBCD1D}"/>
                </a:ext>
              </a:extLst>
            </p:cNvPr>
            <p:cNvSpPr/>
            <p:nvPr/>
          </p:nvSpPr>
          <p:spPr>
            <a:xfrm>
              <a:off x="8248650" y="1617105"/>
              <a:ext cx="3575637" cy="3964545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1694BED6-84B2-424C-A5BB-192C25A22A1B}"/>
                </a:ext>
              </a:extLst>
            </p:cNvPr>
            <p:cNvSpPr/>
            <p:nvPr/>
          </p:nvSpPr>
          <p:spPr>
            <a:xfrm>
              <a:off x="8427665" y="1722040"/>
              <a:ext cx="473565" cy="242093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D13055D-32CB-42E4-9CE0-4A29D0AAC0F1}"/>
                </a:ext>
              </a:extLst>
            </p:cNvPr>
            <p:cNvSpPr txBox="1"/>
            <p:nvPr/>
          </p:nvSpPr>
          <p:spPr>
            <a:xfrm>
              <a:off x="8327534" y="2096529"/>
              <a:ext cx="3495925" cy="2045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程序方面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动作指标的量化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创建对象图像选取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视频分析函数的丰满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right-quote-sign_36811">
              <a:extLst>
                <a:ext uri="{FF2B5EF4-FFF2-40B4-BE49-F238E27FC236}">
                  <a16:creationId xmlns:a16="http://schemas.microsoft.com/office/drawing/2014/main" id="{C304BC78-635D-4B9D-B698-2A60E98734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514686" y="5353753"/>
              <a:ext cx="507655" cy="49236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" name="箭头: 下 4">
              <a:extLst>
                <a:ext uri="{FF2B5EF4-FFF2-40B4-BE49-F238E27FC236}">
                  <a16:creationId xmlns:a16="http://schemas.microsoft.com/office/drawing/2014/main" id="{A68F968F-AE98-4B7E-9077-A6A99E43DC9D}"/>
                </a:ext>
              </a:extLst>
            </p:cNvPr>
            <p:cNvSpPr/>
            <p:nvPr/>
          </p:nvSpPr>
          <p:spPr>
            <a:xfrm>
              <a:off x="8427665" y="3084286"/>
              <a:ext cx="159658" cy="1524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AF77BAD3-78C6-4F58-BF95-42EC92FCCD6D}"/>
                </a:ext>
              </a:extLst>
            </p:cNvPr>
            <p:cNvSpPr/>
            <p:nvPr/>
          </p:nvSpPr>
          <p:spPr>
            <a:xfrm>
              <a:off x="8427665" y="3589111"/>
              <a:ext cx="159658" cy="1524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Google Shape;276;p11">
              <a:extLst>
                <a:ext uri="{FF2B5EF4-FFF2-40B4-BE49-F238E27FC236}">
                  <a16:creationId xmlns:a16="http://schemas.microsoft.com/office/drawing/2014/main" id="{34CB2FE7-EABA-4680-9995-C50844FEC67A}"/>
                </a:ext>
              </a:extLst>
            </p:cNvPr>
            <p:cNvSpPr/>
            <p:nvPr/>
          </p:nvSpPr>
          <p:spPr>
            <a:xfrm>
              <a:off x="11006780" y="1743026"/>
              <a:ext cx="544729" cy="516450"/>
            </a:xfrm>
            <a:custGeom>
              <a:avLst/>
              <a:gdLst/>
              <a:ahLst/>
              <a:cxnLst/>
              <a:rect l="l" t="t" r="r" b="b"/>
              <a:pathLst>
                <a:path w="1018" h="891" extrusionOk="0">
                  <a:moveTo>
                    <a:pt x="922" y="255"/>
                  </a:moveTo>
                  <a:lnTo>
                    <a:pt x="922" y="222"/>
                  </a:lnTo>
                  <a:lnTo>
                    <a:pt x="922" y="222"/>
                  </a:lnTo>
                  <a:lnTo>
                    <a:pt x="922" y="213"/>
                  </a:lnTo>
                  <a:lnTo>
                    <a:pt x="921" y="203"/>
                  </a:lnTo>
                  <a:lnTo>
                    <a:pt x="918" y="194"/>
                  </a:lnTo>
                  <a:lnTo>
                    <a:pt x="915" y="186"/>
                  </a:lnTo>
                  <a:lnTo>
                    <a:pt x="911" y="177"/>
                  </a:lnTo>
                  <a:lnTo>
                    <a:pt x="906" y="170"/>
                  </a:lnTo>
                  <a:lnTo>
                    <a:pt x="901" y="162"/>
                  </a:lnTo>
                  <a:lnTo>
                    <a:pt x="894" y="155"/>
                  </a:lnTo>
                  <a:lnTo>
                    <a:pt x="888" y="149"/>
                  </a:lnTo>
                  <a:lnTo>
                    <a:pt x="880" y="144"/>
                  </a:lnTo>
                  <a:lnTo>
                    <a:pt x="873" y="139"/>
                  </a:lnTo>
                  <a:lnTo>
                    <a:pt x="864" y="134"/>
                  </a:lnTo>
                  <a:lnTo>
                    <a:pt x="856" y="131"/>
                  </a:lnTo>
                  <a:lnTo>
                    <a:pt x="846" y="129"/>
                  </a:lnTo>
                  <a:lnTo>
                    <a:pt x="837" y="128"/>
                  </a:lnTo>
                  <a:lnTo>
                    <a:pt x="828" y="127"/>
                  </a:lnTo>
                  <a:lnTo>
                    <a:pt x="446" y="127"/>
                  </a:lnTo>
                  <a:lnTo>
                    <a:pt x="446" y="127"/>
                  </a:lnTo>
                  <a:lnTo>
                    <a:pt x="439" y="127"/>
                  </a:lnTo>
                  <a:lnTo>
                    <a:pt x="433" y="125"/>
                  </a:lnTo>
                  <a:lnTo>
                    <a:pt x="427" y="122"/>
                  </a:lnTo>
                  <a:lnTo>
                    <a:pt x="423" y="118"/>
                  </a:lnTo>
                  <a:lnTo>
                    <a:pt x="419" y="113"/>
                  </a:lnTo>
                  <a:lnTo>
                    <a:pt x="417" y="108"/>
                  </a:lnTo>
                  <a:lnTo>
                    <a:pt x="415" y="102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4" y="86"/>
                  </a:lnTo>
                  <a:lnTo>
                    <a:pt x="411" y="76"/>
                  </a:lnTo>
                  <a:lnTo>
                    <a:pt x="409" y="67"/>
                  </a:lnTo>
                  <a:lnTo>
                    <a:pt x="406" y="58"/>
                  </a:lnTo>
                  <a:lnTo>
                    <a:pt x="402" y="50"/>
                  </a:lnTo>
                  <a:lnTo>
                    <a:pt x="397" y="42"/>
                  </a:lnTo>
                  <a:lnTo>
                    <a:pt x="392" y="35"/>
                  </a:lnTo>
                  <a:lnTo>
                    <a:pt x="386" y="28"/>
                  </a:lnTo>
                  <a:lnTo>
                    <a:pt x="379" y="22"/>
                  </a:lnTo>
                  <a:lnTo>
                    <a:pt x="372" y="16"/>
                  </a:lnTo>
                  <a:lnTo>
                    <a:pt x="364" y="12"/>
                  </a:lnTo>
                  <a:lnTo>
                    <a:pt x="356" y="8"/>
                  </a:lnTo>
                  <a:lnTo>
                    <a:pt x="347" y="5"/>
                  </a:lnTo>
                  <a:lnTo>
                    <a:pt x="337" y="2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2" y="0"/>
                  </a:lnTo>
                  <a:lnTo>
                    <a:pt x="172" y="2"/>
                  </a:lnTo>
                  <a:lnTo>
                    <a:pt x="162" y="5"/>
                  </a:lnTo>
                  <a:lnTo>
                    <a:pt x="154" y="8"/>
                  </a:lnTo>
                  <a:lnTo>
                    <a:pt x="145" y="12"/>
                  </a:lnTo>
                  <a:lnTo>
                    <a:pt x="138" y="16"/>
                  </a:lnTo>
                  <a:lnTo>
                    <a:pt x="130" y="22"/>
                  </a:lnTo>
                  <a:lnTo>
                    <a:pt x="124" y="28"/>
                  </a:lnTo>
                  <a:lnTo>
                    <a:pt x="117" y="35"/>
                  </a:lnTo>
                  <a:lnTo>
                    <a:pt x="112" y="42"/>
                  </a:lnTo>
                  <a:lnTo>
                    <a:pt x="108" y="50"/>
                  </a:lnTo>
                  <a:lnTo>
                    <a:pt x="103" y="58"/>
                  </a:lnTo>
                  <a:lnTo>
                    <a:pt x="100" y="67"/>
                  </a:lnTo>
                  <a:lnTo>
                    <a:pt x="98" y="76"/>
                  </a:lnTo>
                  <a:lnTo>
                    <a:pt x="96" y="86"/>
                  </a:lnTo>
                  <a:lnTo>
                    <a:pt x="96" y="96"/>
                  </a:lnTo>
                  <a:lnTo>
                    <a:pt x="96" y="255"/>
                  </a:lnTo>
                  <a:lnTo>
                    <a:pt x="96" y="255"/>
                  </a:lnTo>
                  <a:lnTo>
                    <a:pt x="86" y="255"/>
                  </a:lnTo>
                  <a:lnTo>
                    <a:pt x="77" y="257"/>
                  </a:lnTo>
                  <a:lnTo>
                    <a:pt x="67" y="259"/>
                  </a:lnTo>
                  <a:lnTo>
                    <a:pt x="58" y="262"/>
                  </a:lnTo>
                  <a:lnTo>
                    <a:pt x="50" y="266"/>
                  </a:lnTo>
                  <a:lnTo>
                    <a:pt x="42" y="271"/>
                  </a:lnTo>
                  <a:lnTo>
                    <a:pt x="35" y="276"/>
                  </a:lnTo>
                  <a:lnTo>
                    <a:pt x="28" y="282"/>
                  </a:lnTo>
                  <a:lnTo>
                    <a:pt x="22" y="289"/>
                  </a:lnTo>
                  <a:lnTo>
                    <a:pt x="17" y="296"/>
                  </a:lnTo>
                  <a:lnTo>
                    <a:pt x="12" y="304"/>
                  </a:lnTo>
                  <a:lnTo>
                    <a:pt x="8" y="312"/>
                  </a:lnTo>
                  <a:lnTo>
                    <a:pt x="5" y="321"/>
                  </a:lnTo>
                  <a:lnTo>
                    <a:pt x="3" y="331"/>
                  </a:lnTo>
                  <a:lnTo>
                    <a:pt x="0" y="340"/>
                  </a:lnTo>
                  <a:lnTo>
                    <a:pt x="0" y="350"/>
                  </a:lnTo>
                  <a:lnTo>
                    <a:pt x="64" y="795"/>
                  </a:lnTo>
                  <a:lnTo>
                    <a:pt x="64" y="795"/>
                  </a:lnTo>
                  <a:lnTo>
                    <a:pt x="65" y="805"/>
                  </a:lnTo>
                  <a:lnTo>
                    <a:pt x="66" y="815"/>
                  </a:lnTo>
                  <a:lnTo>
                    <a:pt x="68" y="823"/>
                  </a:lnTo>
                  <a:lnTo>
                    <a:pt x="71" y="832"/>
                  </a:lnTo>
                  <a:lnTo>
                    <a:pt x="76" y="840"/>
                  </a:lnTo>
                  <a:lnTo>
                    <a:pt x="80" y="849"/>
                  </a:lnTo>
                  <a:lnTo>
                    <a:pt x="85" y="855"/>
                  </a:lnTo>
                  <a:lnTo>
                    <a:pt x="92" y="863"/>
                  </a:lnTo>
                  <a:lnTo>
                    <a:pt x="99" y="868"/>
                  </a:lnTo>
                  <a:lnTo>
                    <a:pt x="106" y="875"/>
                  </a:lnTo>
                  <a:lnTo>
                    <a:pt x="114" y="879"/>
                  </a:lnTo>
                  <a:lnTo>
                    <a:pt x="122" y="883"/>
                  </a:lnTo>
                  <a:lnTo>
                    <a:pt x="131" y="887"/>
                  </a:lnTo>
                  <a:lnTo>
                    <a:pt x="140" y="889"/>
                  </a:lnTo>
                  <a:lnTo>
                    <a:pt x="150" y="890"/>
                  </a:lnTo>
                  <a:lnTo>
                    <a:pt x="159" y="891"/>
                  </a:lnTo>
                  <a:lnTo>
                    <a:pt x="859" y="891"/>
                  </a:lnTo>
                  <a:lnTo>
                    <a:pt x="859" y="891"/>
                  </a:lnTo>
                  <a:lnTo>
                    <a:pt x="868" y="890"/>
                  </a:lnTo>
                  <a:lnTo>
                    <a:pt x="878" y="889"/>
                  </a:lnTo>
                  <a:lnTo>
                    <a:pt x="888" y="887"/>
                  </a:lnTo>
                  <a:lnTo>
                    <a:pt x="896" y="883"/>
                  </a:lnTo>
                  <a:lnTo>
                    <a:pt x="905" y="879"/>
                  </a:lnTo>
                  <a:lnTo>
                    <a:pt x="912" y="875"/>
                  </a:lnTo>
                  <a:lnTo>
                    <a:pt x="920" y="868"/>
                  </a:lnTo>
                  <a:lnTo>
                    <a:pt x="926" y="863"/>
                  </a:lnTo>
                  <a:lnTo>
                    <a:pt x="933" y="855"/>
                  </a:lnTo>
                  <a:lnTo>
                    <a:pt x="938" y="849"/>
                  </a:lnTo>
                  <a:lnTo>
                    <a:pt x="942" y="840"/>
                  </a:lnTo>
                  <a:lnTo>
                    <a:pt x="947" y="832"/>
                  </a:lnTo>
                  <a:lnTo>
                    <a:pt x="950" y="823"/>
                  </a:lnTo>
                  <a:lnTo>
                    <a:pt x="952" y="815"/>
                  </a:lnTo>
                  <a:lnTo>
                    <a:pt x="954" y="805"/>
                  </a:lnTo>
                  <a:lnTo>
                    <a:pt x="954" y="795"/>
                  </a:lnTo>
                  <a:lnTo>
                    <a:pt x="1018" y="350"/>
                  </a:lnTo>
                  <a:lnTo>
                    <a:pt x="1018" y="350"/>
                  </a:lnTo>
                  <a:lnTo>
                    <a:pt x="1018" y="340"/>
                  </a:lnTo>
                  <a:lnTo>
                    <a:pt x="1017" y="331"/>
                  </a:lnTo>
                  <a:lnTo>
                    <a:pt x="1013" y="321"/>
                  </a:lnTo>
                  <a:lnTo>
                    <a:pt x="1010" y="312"/>
                  </a:lnTo>
                  <a:lnTo>
                    <a:pt x="1007" y="304"/>
                  </a:lnTo>
                  <a:lnTo>
                    <a:pt x="1001" y="296"/>
                  </a:lnTo>
                  <a:lnTo>
                    <a:pt x="996" y="289"/>
                  </a:lnTo>
                  <a:lnTo>
                    <a:pt x="990" y="282"/>
                  </a:lnTo>
                  <a:lnTo>
                    <a:pt x="983" y="276"/>
                  </a:lnTo>
                  <a:lnTo>
                    <a:pt x="976" y="271"/>
                  </a:lnTo>
                  <a:lnTo>
                    <a:pt x="968" y="266"/>
                  </a:lnTo>
                  <a:lnTo>
                    <a:pt x="960" y="262"/>
                  </a:lnTo>
                  <a:lnTo>
                    <a:pt x="951" y="259"/>
                  </a:lnTo>
                  <a:lnTo>
                    <a:pt x="941" y="257"/>
                  </a:lnTo>
                  <a:lnTo>
                    <a:pt x="933" y="255"/>
                  </a:lnTo>
                  <a:lnTo>
                    <a:pt x="922" y="255"/>
                  </a:lnTo>
                  <a:lnTo>
                    <a:pt x="922" y="255"/>
                  </a:lnTo>
                  <a:close/>
                  <a:moveTo>
                    <a:pt x="159" y="96"/>
                  </a:moveTo>
                  <a:lnTo>
                    <a:pt x="159" y="96"/>
                  </a:lnTo>
                  <a:lnTo>
                    <a:pt x="160" y="89"/>
                  </a:lnTo>
                  <a:lnTo>
                    <a:pt x="161" y="83"/>
                  </a:lnTo>
                  <a:lnTo>
                    <a:pt x="165" y="78"/>
                  </a:lnTo>
                  <a:lnTo>
                    <a:pt x="169" y="73"/>
                  </a:lnTo>
                  <a:lnTo>
                    <a:pt x="173" y="69"/>
                  </a:lnTo>
                  <a:lnTo>
                    <a:pt x="179" y="66"/>
                  </a:lnTo>
                  <a:lnTo>
                    <a:pt x="185" y="65"/>
                  </a:lnTo>
                  <a:lnTo>
                    <a:pt x="191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24" y="65"/>
                  </a:lnTo>
                  <a:lnTo>
                    <a:pt x="331" y="66"/>
                  </a:lnTo>
                  <a:lnTo>
                    <a:pt x="336" y="69"/>
                  </a:lnTo>
                  <a:lnTo>
                    <a:pt x="341" y="73"/>
                  </a:lnTo>
                  <a:lnTo>
                    <a:pt x="345" y="78"/>
                  </a:lnTo>
                  <a:lnTo>
                    <a:pt x="348" y="83"/>
                  </a:lnTo>
                  <a:lnTo>
                    <a:pt x="349" y="89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5"/>
                  </a:lnTo>
                  <a:lnTo>
                    <a:pt x="352" y="115"/>
                  </a:lnTo>
                  <a:lnTo>
                    <a:pt x="354" y="124"/>
                  </a:lnTo>
                  <a:lnTo>
                    <a:pt x="358" y="132"/>
                  </a:lnTo>
                  <a:lnTo>
                    <a:pt x="362" y="141"/>
                  </a:lnTo>
                  <a:lnTo>
                    <a:pt x="366" y="148"/>
                  </a:lnTo>
                  <a:lnTo>
                    <a:pt x="372" y="156"/>
                  </a:lnTo>
                  <a:lnTo>
                    <a:pt x="378" y="163"/>
                  </a:lnTo>
                  <a:lnTo>
                    <a:pt x="385" y="169"/>
                  </a:lnTo>
                  <a:lnTo>
                    <a:pt x="392" y="174"/>
                  </a:lnTo>
                  <a:lnTo>
                    <a:pt x="400" y="179"/>
                  </a:lnTo>
                  <a:lnTo>
                    <a:pt x="408" y="184"/>
                  </a:lnTo>
                  <a:lnTo>
                    <a:pt x="417" y="187"/>
                  </a:lnTo>
                  <a:lnTo>
                    <a:pt x="426" y="189"/>
                  </a:lnTo>
                  <a:lnTo>
                    <a:pt x="436" y="190"/>
                  </a:lnTo>
                  <a:lnTo>
                    <a:pt x="446" y="191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33" y="191"/>
                  </a:lnTo>
                  <a:lnTo>
                    <a:pt x="839" y="193"/>
                  </a:lnTo>
                  <a:lnTo>
                    <a:pt x="845" y="197"/>
                  </a:lnTo>
                  <a:lnTo>
                    <a:pt x="849" y="200"/>
                  </a:lnTo>
                  <a:lnTo>
                    <a:pt x="853" y="205"/>
                  </a:lnTo>
                  <a:lnTo>
                    <a:pt x="857" y="211"/>
                  </a:lnTo>
                  <a:lnTo>
                    <a:pt x="859" y="216"/>
                  </a:lnTo>
                  <a:lnTo>
                    <a:pt x="859" y="222"/>
                  </a:lnTo>
                  <a:lnTo>
                    <a:pt x="859" y="255"/>
                  </a:lnTo>
                  <a:lnTo>
                    <a:pt x="159" y="255"/>
                  </a:lnTo>
                  <a:lnTo>
                    <a:pt x="159" y="96"/>
                  </a:lnTo>
                  <a:close/>
                  <a:moveTo>
                    <a:pt x="891" y="795"/>
                  </a:moveTo>
                  <a:lnTo>
                    <a:pt x="891" y="795"/>
                  </a:lnTo>
                  <a:lnTo>
                    <a:pt x="890" y="802"/>
                  </a:lnTo>
                  <a:lnTo>
                    <a:pt x="888" y="807"/>
                  </a:lnTo>
                  <a:lnTo>
                    <a:pt x="886" y="812"/>
                  </a:lnTo>
                  <a:lnTo>
                    <a:pt x="881" y="818"/>
                  </a:lnTo>
                  <a:lnTo>
                    <a:pt x="877" y="821"/>
                  </a:lnTo>
                  <a:lnTo>
                    <a:pt x="872" y="824"/>
                  </a:lnTo>
                  <a:lnTo>
                    <a:pt x="865" y="826"/>
                  </a:lnTo>
                  <a:lnTo>
                    <a:pt x="859" y="826"/>
                  </a:lnTo>
                  <a:lnTo>
                    <a:pt x="159" y="826"/>
                  </a:lnTo>
                  <a:lnTo>
                    <a:pt x="159" y="826"/>
                  </a:lnTo>
                  <a:lnTo>
                    <a:pt x="153" y="826"/>
                  </a:lnTo>
                  <a:lnTo>
                    <a:pt x="147" y="824"/>
                  </a:lnTo>
                  <a:lnTo>
                    <a:pt x="141" y="821"/>
                  </a:lnTo>
                  <a:lnTo>
                    <a:pt x="137" y="818"/>
                  </a:lnTo>
                  <a:lnTo>
                    <a:pt x="132" y="812"/>
                  </a:lnTo>
                  <a:lnTo>
                    <a:pt x="130" y="807"/>
                  </a:lnTo>
                  <a:lnTo>
                    <a:pt x="128" y="802"/>
                  </a:lnTo>
                  <a:lnTo>
                    <a:pt x="127" y="795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5" y="344"/>
                  </a:lnTo>
                  <a:lnTo>
                    <a:pt x="66" y="337"/>
                  </a:lnTo>
                  <a:lnTo>
                    <a:pt x="69" y="332"/>
                  </a:lnTo>
                  <a:lnTo>
                    <a:pt x="73" y="328"/>
                  </a:lnTo>
                  <a:lnTo>
                    <a:pt x="78" y="323"/>
                  </a:lnTo>
                  <a:lnTo>
                    <a:pt x="83" y="321"/>
                  </a:lnTo>
                  <a:lnTo>
                    <a:pt x="89" y="319"/>
                  </a:lnTo>
                  <a:lnTo>
                    <a:pt x="96" y="318"/>
                  </a:lnTo>
                  <a:lnTo>
                    <a:pt x="922" y="318"/>
                  </a:lnTo>
                  <a:lnTo>
                    <a:pt x="922" y="318"/>
                  </a:lnTo>
                  <a:lnTo>
                    <a:pt x="929" y="319"/>
                  </a:lnTo>
                  <a:lnTo>
                    <a:pt x="935" y="321"/>
                  </a:lnTo>
                  <a:lnTo>
                    <a:pt x="940" y="323"/>
                  </a:lnTo>
                  <a:lnTo>
                    <a:pt x="945" y="328"/>
                  </a:lnTo>
                  <a:lnTo>
                    <a:pt x="949" y="332"/>
                  </a:lnTo>
                  <a:lnTo>
                    <a:pt x="952" y="337"/>
                  </a:lnTo>
                  <a:lnTo>
                    <a:pt x="953" y="344"/>
                  </a:lnTo>
                  <a:lnTo>
                    <a:pt x="954" y="350"/>
                  </a:lnTo>
                  <a:lnTo>
                    <a:pt x="891" y="795"/>
                  </a:lnTo>
                  <a:close/>
                  <a:moveTo>
                    <a:pt x="462" y="381"/>
                  </a:moveTo>
                  <a:lnTo>
                    <a:pt x="228" y="381"/>
                  </a:lnTo>
                  <a:lnTo>
                    <a:pt x="228" y="381"/>
                  </a:lnTo>
                  <a:lnTo>
                    <a:pt x="219" y="382"/>
                  </a:lnTo>
                  <a:lnTo>
                    <a:pt x="211" y="383"/>
                  </a:lnTo>
                  <a:lnTo>
                    <a:pt x="203" y="385"/>
                  </a:lnTo>
                  <a:lnTo>
                    <a:pt x="196" y="389"/>
                  </a:lnTo>
                  <a:lnTo>
                    <a:pt x="189" y="392"/>
                  </a:lnTo>
                  <a:lnTo>
                    <a:pt x="183" y="396"/>
                  </a:lnTo>
                  <a:lnTo>
                    <a:pt x="176" y="402"/>
                  </a:lnTo>
                  <a:lnTo>
                    <a:pt x="170" y="407"/>
                  </a:lnTo>
                  <a:lnTo>
                    <a:pt x="170" y="407"/>
                  </a:lnTo>
                  <a:lnTo>
                    <a:pt x="166" y="413"/>
                  </a:lnTo>
                  <a:lnTo>
                    <a:pt x="161" y="421"/>
                  </a:lnTo>
                  <a:lnTo>
                    <a:pt x="158" y="428"/>
                  </a:lnTo>
                  <a:lnTo>
                    <a:pt x="155" y="436"/>
                  </a:lnTo>
                  <a:lnTo>
                    <a:pt x="154" y="443"/>
                  </a:lnTo>
                  <a:lnTo>
                    <a:pt x="153" y="451"/>
                  </a:lnTo>
                  <a:lnTo>
                    <a:pt x="153" y="459"/>
                  </a:lnTo>
                  <a:lnTo>
                    <a:pt x="153" y="468"/>
                  </a:lnTo>
                  <a:lnTo>
                    <a:pt x="167" y="564"/>
                  </a:lnTo>
                  <a:lnTo>
                    <a:pt x="167" y="564"/>
                  </a:lnTo>
                  <a:lnTo>
                    <a:pt x="168" y="571"/>
                  </a:lnTo>
                  <a:lnTo>
                    <a:pt x="170" y="578"/>
                  </a:lnTo>
                  <a:lnTo>
                    <a:pt x="175" y="591"/>
                  </a:lnTo>
                  <a:lnTo>
                    <a:pt x="183" y="603"/>
                  </a:lnTo>
                  <a:lnTo>
                    <a:pt x="192" y="614"/>
                  </a:lnTo>
                  <a:lnTo>
                    <a:pt x="203" y="623"/>
                  </a:lnTo>
                  <a:lnTo>
                    <a:pt x="215" y="630"/>
                  </a:lnTo>
                  <a:lnTo>
                    <a:pt x="221" y="632"/>
                  </a:lnTo>
                  <a:lnTo>
                    <a:pt x="228" y="634"/>
                  </a:lnTo>
                  <a:lnTo>
                    <a:pt x="234" y="635"/>
                  </a:lnTo>
                  <a:lnTo>
                    <a:pt x="241" y="635"/>
                  </a:lnTo>
                  <a:lnTo>
                    <a:pt x="462" y="637"/>
                  </a:lnTo>
                  <a:lnTo>
                    <a:pt x="462" y="637"/>
                  </a:lnTo>
                  <a:lnTo>
                    <a:pt x="469" y="635"/>
                  </a:lnTo>
                  <a:lnTo>
                    <a:pt x="478" y="634"/>
                  </a:lnTo>
                  <a:lnTo>
                    <a:pt x="485" y="632"/>
                  </a:lnTo>
                  <a:lnTo>
                    <a:pt x="492" y="630"/>
                  </a:lnTo>
                  <a:lnTo>
                    <a:pt x="499" y="627"/>
                  </a:lnTo>
                  <a:lnTo>
                    <a:pt x="506" y="623"/>
                  </a:lnTo>
                  <a:lnTo>
                    <a:pt x="512" y="618"/>
                  </a:lnTo>
                  <a:lnTo>
                    <a:pt x="518" y="613"/>
                  </a:lnTo>
                  <a:lnTo>
                    <a:pt x="523" y="608"/>
                  </a:lnTo>
                  <a:lnTo>
                    <a:pt x="527" y="601"/>
                  </a:lnTo>
                  <a:lnTo>
                    <a:pt x="532" y="595"/>
                  </a:lnTo>
                  <a:lnTo>
                    <a:pt x="535" y="587"/>
                  </a:lnTo>
                  <a:lnTo>
                    <a:pt x="537" y="581"/>
                  </a:lnTo>
                  <a:lnTo>
                    <a:pt x="539" y="572"/>
                  </a:lnTo>
                  <a:lnTo>
                    <a:pt x="540" y="565"/>
                  </a:lnTo>
                  <a:lnTo>
                    <a:pt x="541" y="557"/>
                  </a:lnTo>
                  <a:lnTo>
                    <a:pt x="541" y="462"/>
                  </a:lnTo>
                  <a:lnTo>
                    <a:pt x="541" y="462"/>
                  </a:lnTo>
                  <a:lnTo>
                    <a:pt x="540" y="453"/>
                  </a:lnTo>
                  <a:lnTo>
                    <a:pt x="539" y="446"/>
                  </a:lnTo>
                  <a:lnTo>
                    <a:pt x="537" y="438"/>
                  </a:lnTo>
                  <a:lnTo>
                    <a:pt x="535" y="431"/>
                  </a:lnTo>
                  <a:lnTo>
                    <a:pt x="532" y="423"/>
                  </a:lnTo>
                  <a:lnTo>
                    <a:pt x="527" y="417"/>
                  </a:lnTo>
                  <a:lnTo>
                    <a:pt x="523" y="410"/>
                  </a:lnTo>
                  <a:lnTo>
                    <a:pt x="518" y="405"/>
                  </a:lnTo>
                  <a:lnTo>
                    <a:pt x="512" y="399"/>
                  </a:lnTo>
                  <a:lnTo>
                    <a:pt x="506" y="395"/>
                  </a:lnTo>
                  <a:lnTo>
                    <a:pt x="499" y="391"/>
                  </a:lnTo>
                  <a:lnTo>
                    <a:pt x="492" y="388"/>
                  </a:lnTo>
                  <a:lnTo>
                    <a:pt x="485" y="385"/>
                  </a:lnTo>
                  <a:lnTo>
                    <a:pt x="478" y="383"/>
                  </a:lnTo>
                  <a:lnTo>
                    <a:pt x="469" y="382"/>
                  </a:lnTo>
                  <a:lnTo>
                    <a:pt x="462" y="381"/>
                  </a:lnTo>
                  <a:lnTo>
                    <a:pt x="462" y="381"/>
                  </a:lnTo>
                  <a:close/>
                  <a:moveTo>
                    <a:pt x="477" y="557"/>
                  </a:moveTo>
                  <a:lnTo>
                    <a:pt x="477" y="557"/>
                  </a:lnTo>
                  <a:lnTo>
                    <a:pt x="477" y="560"/>
                  </a:lnTo>
                  <a:lnTo>
                    <a:pt x="476" y="562"/>
                  </a:lnTo>
                  <a:lnTo>
                    <a:pt x="473" y="568"/>
                  </a:lnTo>
                  <a:lnTo>
                    <a:pt x="467" y="571"/>
                  </a:lnTo>
                  <a:lnTo>
                    <a:pt x="465" y="572"/>
                  </a:lnTo>
                  <a:lnTo>
                    <a:pt x="462" y="572"/>
                  </a:lnTo>
                  <a:lnTo>
                    <a:pt x="242" y="572"/>
                  </a:lnTo>
                  <a:lnTo>
                    <a:pt x="242" y="572"/>
                  </a:lnTo>
                  <a:lnTo>
                    <a:pt x="239" y="570"/>
                  </a:lnTo>
                  <a:lnTo>
                    <a:pt x="234" y="566"/>
                  </a:lnTo>
                  <a:lnTo>
                    <a:pt x="231" y="560"/>
                  </a:lnTo>
                  <a:lnTo>
                    <a:pt x="229" y="554"/>
                  </a:lnTo>
                  <a:lnTo>
                    <a:pt x="216" y="459"/>
                  </a:lnTo>
                  <a:lnTo>
                    <a:pt x="216" y="459"/>
                  </a:lnTo>
                  <a:lnTo>
                    <a:pt x="216" y="453"/>
                  </a:lnTo>
                  <a:lnTo>
                    <a:pt x="218" y="449"/>
                  </a:lnTo>
                  <a:lnTo>
                    <a:pt x="218" y="449"/>
                  </a:lnTo>
                  <a:lnTo>
                    <a:pt x="223" y="447"/>
                  </a:lnTo>
                  <a:lnTo>
                    <a:pt x="228" y="446"/>
                  </a:lnTo>
                  <a:lnTo>
                    <a:pt x="462" y="446"/>
                  </a:lnTo>
                  <a:lnTo>
                    <a:pt x="462" y="446"/>
                  </a:lnTo>
                  <a:lnTo>
                    <a:pt x="465" y="446"/>
                  </a:lnTo>
                  <a:lnTo>
                    <a:pt x="467" y="447"/>
                  </a:lnTo>
                  <a:lnTo>
                    <a:pt x="473" y="450"/>
                  </a:lnTo>
                  <a:lnTo>
                    <a:pt x="476" y="455"/>
                  </a:lnTo>
                  <a:lnTo>
                    <a:pt x="477" y="458"/>
                  </a:lnTo>
                  <a:lnTo>
                    <a:pt x="477" y="462"/>
                  </a:lnTo>
                  <a:lnTo>
                    <a:pt x="477" y="557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0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2458720"/>
            <a:ext cx="5648325" cy="1363657"/>
          </a:xfrm>
        </p:spPr>
        <p:txBody>
          <a:bodyPr/>
          <a:lstStyle/>
          <a:p>
            <a:r>
              <a:rPr lang="zh-CN" altLang="en-US" dirty="0"/>
              <a:t>基于机器视觉的程序化</a:t>
            </a:r>
            <a:br>
              <a:rPr lang="en-US" altLang="zh-CN" dirty="0"/>
            </a:br>
            <a:r>
              <a:rPr lang="zh-CN" altLang="en-US" dirty="0"/>
              <a:t>音乐播放盒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项目简介</a:t>
            </a:r>
            <a:r>
              <a:rPr lang="zh-CN" altLang="en-US" dirty="0"/>
              <a:t>：以树莓派机器视觉为基础，通过不同手势、按压等形式实现音乐的播放，音量调节，换曲，关闭等行为。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可行性分析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" name="Google Shape;367;p15">
            <a:extLst>
              <a:ext uri="{FF2B5EF4-FFF2-40B4-BE49-F238E27FC236}">
                <a16:creationId xmlns:a16="http://schemas.microsoft.com/office/drawing/2014/main" id="{5E91EF8C-3F06-4BFC-9FC7-2F39DB04F818}"/>
              </a:ext>
            </a:extLst>
          </p:cNvPr>
          <p:cNvSpPr/>
          <p:nvPr/>
        </p:nvSpPr>
        <p:spPr>
          <a:xfrm>
            <a:off x="-275249" y="2734037"/>
            <a:ext cx="255684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00" b="0" i="0" u="none" strike="noStrike" cap="none" dirty="0">
              <a:solidFill>
                <a:srgbClr val="B7B7B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72250EE-40AD-4E34-81EB-10B76D7ED64D}"/>
              </a:ext>
            </a:extLst>
          </p:cNvPr>
          <p:cNvGrpSpPr/>
          <p:nvPr/>
        </p:nvGrpSpPr>
        <p:grpSpPr>
          <a:xfrm>
            <a:off x="6296326" y="1592263"/>
            <a:ext cx="5757530" cy="4057542"/>
            <a:chOff x="6296326" y="1592263"/>
            <a:chExt cx="5757530" cy="4057542"/>
          </a:xfrm>
        </p:grpSpPr>
        <p:sp>
          <p:nvSpPr>
            <p:cNvPr id="38" name="Google Shape;370;p15">
              <a:extLst>
                <a:ext uri="{FF2B5EF4-FFF2-40B4-BE49-F238E27FC236}">
                  <a16:creationId xmlns:a16="http://schemas.microsoft.com/office/drawing/2014/main" id="{59187567-D2C0-42F9-9442-C59C204B1556}"/>
                </a:ext>
              </a:extLst>
            </p:cNvPr>
            <p:cNvSpPr/>
            <p:nvPr/>
          </p:nvSpPr>
          <p:spPr>
            <a:xfrm>
              <a:off x="8431562" y="2692768"/>
              <a:ext cx="2556841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 dirty="0">
                <a:solidFill>
                  <a:srgbClr val="B7B7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C666198-99D0-48EC-A290-0B6F0AAFF806}"/>
                </a:ext>
              </a:extLst>
            </p:cNvPr>
            <p:cNvSpPr/>
            <p:nvPr/>
          </p:nvSpPr>
          <p:spPr>
            <a:xfrm>
              <a:off x="6296326" y="1592263"/>
              <a:ext cx="5400373" cy="3646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9A832EDD-D2A9-45D3-B58B-45AF752574EF}"/>
                </a:ext>
              </a:extLst>
            </p:cNvPr>
            <p:cNvSpPr/>
            <p:nvPr/>
          </p:nvSpPr>
          <p:spPr>
            <a:xfrm>
              <a:off x="6494569" y="1732632"/>
              <a:ext cx="473565" cy="242093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B489C83-C59F-4338-A3B4-38BE854646B7}"/>
                </a:ext>
              </a:extLst>
            </p:cNvPr>
            <p:cNvSpPr txBox="1"/>
            <p:nvPr/>
          </p:nvSpPr>
          <p:spPr>
            <a:xfrm>
              <a:off x="6731351" y="1974725"/>
              <a:ext cx="4626997" cy="2775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循序渐进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初步模型：</a:t>
              </a:r>
              <a:endPara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适度减少</a:t>
              </a:r>
              <a:r>
                <a:rPr lang="zh-CN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动作指标</a:t>
              </a:r>
              <a:r>
                <a:rPr lang="zh-CN" altLang="en-US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数量</a:t>
              </a:r>
              <a:endPara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优先考虑易于编程的错误动作</a:t>
              </a:r>
              <a:endPara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加强对</a:t>
              </a:r>
              <a:r>
                <a:rPr lang="zh-CN" altLang="en-US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受测对象</a:t>
              </a:r>
              <a:r>
                <a:rPr lang="zh-CN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的限制</a:t>
              </a:r>
              <a:endPara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ea typeface="等线" panose="02010600030101010101" pitchFamily="2" charset="-122"/>
                  <a:cs typeface="Times New Roman" panose="02020603050405020304" pitchFamily="18" charset="0"/>
                </a:rPr>
                <a:t>模型优化：</a:t>
              </a:r>
              <a:endParaRPr lang="en-US" altLang="zh-CN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ea typeface="等线" panose="02010600030101010101" pitchFamily="2" charset="-122"/>
                  <a:cs typeface="Times New Roman" panose="02020603050405020304" pitchFamily="18" charset="0"/>
                </a:rPr>
                <a:t>完善功能</a:t>
              </a:r>
            </a:p>
          </p:txBody>
        </p:sp>
        <p:sp>
          <p:nvSpPr>
            <p:cNvPr id="61" name="right-quote-sign_36811">
              <a:extLst>
                <a:ext uri="{FF2B5EF4-FFF2-40B4-BE49-F238E27FC236}">
                  <a16:creationId xmlns:a16="http://schemas.microsoft.com/office/drawing/2014/main" id="{1916B2FF-0E40-42AB-AD4B-C5AFC44CEF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546201" y="5157440"/>
              <a:ext cx="507655" cy="49236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A8ED5EB-1A9A-4EFC-82DA-858BFAF8CA02}"/>
              </a:ext>
            </a:extLst>
          </p:cNvPr>
          <p:cNvGrpSpPr/>
          <p:nvPr/>
        </p:nvGrpSpPr>
        <p:grpSpPr>
          <a:xfrm>
            <a:off x="545585" y="1592262"/>
            <a:ext cx="5750741" cy="4047336"/>
            <a:chOff x="545585" y="1592262"/>
            <a:chExt cx="5750741" cy="4047336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0EABFF5-DCE4-4BAF-ABEE-A150F05712EB}"/>
                </a:ext>
              </a:extLst>
            </p:cNvPr>
            <p:cNvSpPr/>
            <p:nvPr/>
          </p:nvSpPr>
          <p:spPr>
            <a:xfrm>
              <a:off x="545585" y="1592262"/>
              <a:ext cx="5400373" cy="3646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平行四边形 59">
              <a:extLst>
                <a:ext uri="{FF2B5EF4-FFF2-40B4-BE49-F238E27FC236}">
                  <a16:creationId xmlns:a16="http://schemas.microsoft.com/office/drawing/2014/main" id="{9E654319-448C-4D13-8140-072FEB72FDD5}"/>
                </a:ext>
              </a:extLst>
            </p:cNvPr>
            <p:cNvSpPr/>
            <p:nvPr/>
          </p:nvSpPr>
          <p:spPr>
            <a:xfrm>
              <a:off x="838568" y="1732632"/>
              <a:ext cx="473565" cy="242093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right-quote-sign_36811">
              <a:extLst>
                <a:ext uri="{FF2B5EF4-FFF2-40B4-BE49-F238E27FC236}">
                  <a16:creationId xmlns:a16="http://schemas.microsoft.com/office/drawing/2014/main" id="{6C3FD37A-FBBE-4F30-9B75-835EF0D577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88671" y="5147233"/>
              <a:ext cx="507655" cy="49236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8579F0C-84D7-464E-8CD6-E37A9B0D04C6}"/>
                </a:ext>
              </a:extLst>
            </p:cNvPr>
            <p:cNvSpPr txBox="1"/>
            <p:nvPr/>
          </p:nvSpPr>
          <p:spPr>
            <a:xfrm>
              <a:off x="995914" y="1974725"/>
              <a:ext cx="4626997" cy="3495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多个方案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  特别目标轨迹检测</a:t>
              </a:r>
              <a:endPara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dirty="0">
                  <a:ea typeface="等线" panose="02010600030101010101" pitchFamily="2" charset="-122"/>
                  <a:cs typeface="Times New Roman" panose="02020603050405020304" pitchFamily="18" charset="0"/>
                </a:rPr>
                <a:t>                /</a:t>
              </a:r>
              <a:endPara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ea typeface="等线" panose="02010600030101010101" pitchFamily="2" charset="-122"/>
                  <a:cs typeface="Times New Roman" panose="02020603050405020304" pitchFamily="18" charset="0"/>
                </a:rPr>
                <a:t>创建错误动作</a:t>
              </a:r>
              <a:r>
                <a:rPr lang="en-US" altLang="zh-CN" dirty="0">
                  <a:ea typeface="等线" panose="02010600030101010101" pitchFamily="2" charset="-122"/>
                  <a:cs typeface="Times New Roman" panose="02020603050405020304" pitchFamily="18" charset="0"/>
                </a:rPr>
                <a:t>dataset</a:t>
              </a:r>
            </a:p>
            <a:p>
              <a:pPr>
                <a:lnSpc>
                  <a:spcPct val="130000"/>
                </a:lnSpc>
              </a:pPr>
              <a:endParaRPr lang="en-US" altLang="zh-CN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ea typeface="等线" panose="02010600030101010101" pitchFamily="2" charset="-122"/>
                  <a:cs typeface="Times New Roman" panose="02020603050405020304" pitchFamily="18" charset="0"/>
                </a:rPr>
                <a:t>         语音合成</a:t>
              </a:r>
              <a:endParaRPr lang="en-US" altLang="zh-CN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dirty="0">
                  <a:ea typeface="等线" panose="02010600030101010101" pitchFamily="2" charset="-122"/>
                  <a:cs typeface="Times New Roman" panose="02020603050405020304" pitchFamily="18" charset="0"/>
                </a:rPr>
                <a:t>                /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ea typeface="等线" panose="02010600030101010101" pitchFamily="2" charset="-122"/>
                  <a:cs typeface="Times New Roman" panose="02020603050405020304" pitchFamily="18" charset="0"/>
                </a:rPr>
                <a:t>          录制语音</a:t>
              </a:r>
              <a:endParaRPr lang="en-US" altLang="zh-CN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endParaRPr lang="zh-CN" altLang="en-US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7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D470B-2550-4D20-B881-2B9DF00B23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时间</a:t>
            </a:r>
            <a:r>
              <a:rPr lang="zh-CN" altLang="en-US" dirty="0"/>
              <a:t>及</a:t>
            </a:r>
            <a:r>
              <a:rPr lang="zh-TW" altLang="en-US" dirty="0"/>
              <a:t>人员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399FE4-7CB8-4018-ADFC-2C3236879D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26490C-82A9-4CEB-94C2-4EF63AA4C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0786" y="6438900"/>
            <a:ext cx="4151344" cy="419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Google Shape;345;p14">
            <a:extLst>
              <a:ext uri="{FF2B5EF4-FFF2-40B4-BE49-F238E27FC236}">
                <a16:creationId xmlns:a16="http://schemas.microsoft.com/office/drawing/2014/main" id="{F4835D69-B014-495D-932B-722E80E48404}"/>
              </a:ext>
            </a:extLst>
          </p:cNvPr>
          <p:cNvSpPr/>
          <p:nvPr/>
        </p:nvSpPr>
        <p:spPr>
          <a:xfrm>
            <a:off x="-54408" y="4751375"/>
            <a:ext cx="2201448" cy="118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ts val="1400"/>
            </a:pPr>
            <a:r>
              <a:rPr lang="zh-CN" altLang="en-US" sz="1400" dirty="0"/>
              <a:t>讨论分工</a:t>
            </a:r>
            <a:endParaRPr lang="en-US" altLang="zh-CN" sz="1400" dirty="0"/>
          </a:p>
          <a:p>
            <a:pPr lvl="0" algn="ctr">
              <a:lnSpc>
                <a:spcPct val="150000"/>
              </a:lnSpc>
              <a:buSzPts val="1400"/>
            </a:pPr>
            <a:r>
              <a:rPr lang="zh-CN" altLang="en-US" sz="1400" dirty="0"/>
              <a:t>进一步细化目标</a:t>
            </a:r>
            <a:endParaRPr lang="en-US" altLang="zh-CN" sz="1400" dirty="0"/>
          </a:p>
          <a:p>
            <a:pPr lvl="0" algn="ctr">
              <a:lnSpc>
                <a:spcPct val="150000"/>
              </a:lnSpc>
              <a:buSzPts val="1400"/>
            </a:pPr>
            <a:endParaRPr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347;p14">
            <a:extLst>
              <a:ext uri="{FF2B5EF4-FFF2-40B4-BE49-F238E27FC236}">
                <a16:creationId xmlns:a16="http://schemas.microsoft.com/office/drawing/2014/main" id="{FE0C9C7D-4C4B-45C5-B1C0-53BC5A04A118}"/>
              </a:ext>
            </a:extLst>
          </p:cNvPr>
          <p:cNvSpPr/>
          <p:nvPr/>
        </p:nvSpPr>
        <p:spPr>
          <a:xfrm>
            <a:off x="2094743" y="4746787"/>
            <a:ext cx="2201448" cy="116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获取资料</a:t>
            </a:r>
            <a:endParaRPr lang="en-US" altLang="zh-CN"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学习相关知识</a:t>
            </a:r>
            <a:endParaRPr lang="en-US" altLang="zh-CN"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完成所负责部分设计</a:t>
            </a:r>
            <a:endParaRPr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349;p14">
            <a:extLst>
              <a:ext uri="{FF2B5EF4-FFF2-40B4-BE49-F238E27FC236}">
                <a16:creationId xmlns:a16="http://schemas.microsoft.com/office/drawing/2014/main" id="{8DFEF0DF-BD28-4708-AD0F-29415C69F4D5}"/>
              </a:ext>
            </a:extLst>
          </p:cNvPr>
          <p:cNvSpPr/>
          <p:nvPr/>
        </p:nvSpPr>
        <p:spPr>
          <a:xfrm>
            <a:off x="4991032" y="4746787"/>
            <a:ext cx="2201448" cy="116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整合代码</a:t>
            </a:r>
            <a:endParaRPr lang="en-US" altLang="zh-CN"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烧录程序</a:t>
            </a:r>
            <a:endParaRPr lang="en-US" altLang="zh-CN"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安装外壳</a:t>
            </a:r>
            <a:endParaRPr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351;p14">
            <a:extLst>
              <a:ext uri="{FF2B5EF4-FFF2-40B4-BE49-F238E27FC236}">
                <a16:creationId xmlns:a16="http://schemas.microsoft.com/office/drawing/2014/main" id="{1DB81CB6-0026-4761-AA45-7CE7EFFF7980}"/>
              </a:ext>
            </a:extLst>
          </p:cNvPr>
          <p:cNvSpPr/>
          <p:nvPr/>
        </p:nvSpPr>
        <p:spPr>
          <a:xfrm>
            <a:off x="7834719" y="4740012"/>
            <a:ext cx="2201448" cy="116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调试</a:t>
            </a:r>
            <a:endParaRPr lang="en-US" altLang="zh-CN"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改进</a:t>
            </a:r>
            <a:endParaRPr lang="en-US" altLang="zh-CN"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352;p14">
            <a:extLst>
              <a:ext uri="{FF2B5EF4-FFF2-40B4-BE49-F238E27FC236}">
                <a16:creationId xmlns:a16="http://schemas.microsoft.com/office/drawing/2014/main" id="{8562C53B-AB60-45E7-958D-A6FCC49EC11F}"/>
              </a:ext>
            </a:extLst>
          </p:cNvPr>
          <p:cNvSpPr/>
          <p:nvPr/>
        </p:nvSpPr>
        <p:spPr>
          <a:xfrm>
            <a:off x="7480828" y="3887562"/>
            <a:ext cx="2909230" cy="654724"/>
          </a:xfrm>
          <a:prstGeom prst="chevron">
            <a:avLst>
              <a:gd name="adj" fmla="val 20519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第</a:t>
            </a: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十三</a:t>
            </a:r>
            <a:r>
              <a:rPr lang="en-US" altLang="zh-CN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&amp;</a:t>
            </a: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十四周</a:t>
            </a:r>
            <a:endParaRPr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354;p14">
            <a:extLst>
              <a:ext uri="{FF2B5EF4-FFF2-40B4-BE49-F238E27FC236}">
                <a16:creationId xmlns:a16="http://schemas.microsoft.com/office/drawing/2014/main" id="{7BB465FA-74F2-45DA-8DE1-0D0C42D8AA8C}"/>
              </a:ext>
            </a:extLst>
          </p:cNvPr>
          <p:cNvSpPr/>
          <p:nvPr/>
        </p:nvSpPr>
        <p:spPr>
          <a:xfrm>
            <a:off x="4610840" y="3887562"/>
            <a:ext cx="2869988" cy="654724"/>
          </a:xfrm>
          <a:prstGeom prst="chevron">
            <a:avLst>
              <a:gd name="adj" fmla="val 20519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第</a:t>
            </a: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十一</a:t>
            </a:r>
            <a:r>
              <a:rPr lang="en-US" altLang="zh-CN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&amp;</a:t>
            </a: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十二周</a:t>
            </a:r>
            <a:endParaRPr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356;p14">
            <a:extLst>
              <a:ext uri="{FF2B5EF4-FFF2-40B4-BE49-F238E27FC236}">
                <a16:creationId xmlns:a16="http://schemas.microsoft.com/office/drawing/2014/main" id="{CA186A88-3FEA-461A-B2FC-7CD984B22DD8}"/>
              </a:ext>
            </a:extLst>
          </p:cNvPr>
          <p:cNvSpPr/>
          <p:nvPr/>
        </p:nvSpPr>
        <p:spPr>
          <a:xfrm>
            <a:off x="1740852" y="3887562"/>
            <a:ext cx="2909230" cy="654724"/>
          </a:xfrm>
          <a:prstGeom prst="chevron">
            <a:avLst>
              <a:gd name="adj" fmla="val 20519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第</a:t>
            </a: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九</a:t>
            </a:r>
            <a:r>
              <a:rPr lang="en-US" altLang="zh-CN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&amp;</a:t>
            </a: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十周</a:t>
            </a:r>
            <a:endParaRPr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357;p14">
            <a:extLst>
              <a:ext uri="{FF2B5EF4-FFF2-40B4-BE49-F238E27FC236}">
                <a16:creationId xmlns:a16="http://schemas.microsoft.com/office/drawing/2014/main" id="{2A2739C9-476B-4A53-8EF3-431270BC0EF0}"/>
              </a:ext>
            </a:extLst>
          </p:cNvPr>
          <p:cNvSpPr/>
          <p:nvPr/>
        </p:nvSpPr>
        <p:spPr>
          <a:xfrm>
            <a:off x="305858" y="3887562"/>
            <a:ext cx="1480916" cy="654724"/>
          </a:xfrm>
          <a:prstGeom prst="chevron">
            <a:avLst>
              <a:gd name="adj" fmla="val 20519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第</a:t>
            </a: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八周</a:t>
            </a:r>
            <a:endParaRPr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344;p14">
            <a:extLst>
              <a:ext uri="{FF2B5EF4-FFF2-40B4-BE49-F238E27FC236}">
                <a16:creationId xmlns:a16="http://schemas.microsoft.com/office/drawing/2014/main" id="{6875825E-5F49-4344-9699-820DE7A6C14E}"/>
              </a:ext>
            </a:extLst>
          </p:cNvPr>
          <p:cNvSpPr/>
          <p:nvPr/>
        </p:nvSpPr>
        <p:spPr>
          <a:xfrm>
            <a:off x="10350818" y="3887562"/>
            <a:ext cx="1480916" cy="654724"/>
          </a:xfrm>
          <a:prstGeom prst="chevron">
            <a:avLst>
              <a:gd name="adj" fmla="val 20519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第</a:t>
            </a: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十五周</a:t>
            </a:r>
            <a:endParaRPr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351;p14">
            <a:extLst>
              <a:ext uri="{FF2B5EF4-FFF2-40B4-BE49-F238E27FC236}">
                <a16:creationId xmlns:a16="http://schemas.microsoft.com/office/drawing/2014/main" id="{7E56180F-BD64-45AC-BDDC-6E4D076559A6}"/>
              </a:ext>
            </a:extLst>
          </p:cNvPr>
          <p:cNvSpPr/>
          <p:nvPr/>
        </p:nvSpPr>
        <p:spPr>
          <a:xfrm>
            <a:off x="9990552" y="4746787"/>
            <a:ext cx="2201448" cy="116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撰写项目报告</a:t>
            </a:r>
            <a:endParaRPr lang="en-US" altLang="zh-CN" sz="14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7F89C91-588D-4D05-9796-4DD69A7A5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369554"/>
              </p:ext>
            </p:extLst>
          </p:nvPr>
        </p:nvGraphicFramePr>
        <p:xfrm>
          <a:off x="623675" y="1338019"/>
          <a:ext cx="96596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052">
                  <a:extLst>
                    <a:ext uri="{9D8B030D-6E8A-4147-A177-3AD203B41FA5}">
                      <a16:colId xmlns:a16="http://schemas.microsoft.com/office/drawing/2014/main" val="3564739627"/>
                    </a:ext>
                  </a:extLst>
                </a:gridCol>
                <a:gridCol w="2054661">
                  <a:extLst>
                    <a:ext uri="{9D8B030D-6E8A-4147-A177-3AD203B41FA5}">
                      <a16:colId xmlns:a16="http://schemas.microsoft.com/office/drawing/2014/main" val="4196262787"/>
                    </a:ext>
                  </a:extLst>
                </a:gridCol>
                <a:gridCol w="2054661">
                  <a:extLst>
                    <a:ext uri="{9D8B030D-6E8A-4147-A177-3AD203B41FA5}">
                      <a16:colId xmlns:a16="http://schemas.microsoft.com/office/drawing/2014/main" val="2470642097"/>
                    </a:ext>
                  </a:extLst>
                </a:gridCol>
                <a:gridCol w="2054661">
                  <a:extLst>
                    <a:ext uri="{9D8B030D-6E8A-4147-A177-3AD203B41FA5}">
                      <a16:colId xmlns:a16="http://schemas.microsoft.com/office/drawing/2014/main" val="1167949479"/>
                    </a:ext>
                  </a:extLst>
                </a:gridCol>
                <a:gridCol w="2054661">
                  <a:extLst>
                    <a:ext uri="{9D8B030D-6E8A-4147-A177-3AD203B41FA5}">
                      <a16:colId xmlns:a16="http://schemas.microsoft.com/office/drawing/2014/main" val="259901162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组员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分工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标题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标题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标题</a:t>
                      </a:r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306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元件选购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支架、外壳制作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组装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1859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选择最优</a:t>
                      </a:r>
                      <a:endParaRPr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错误检测方式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图片集获取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训练机器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6716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视频分析代码改写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编写错误检测代码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1300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语音合成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电控模块：对错误信号进行接受反应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489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58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经费预算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398" y="6010728"/>
            <a:ext cx="4151344" cy="419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282" y="6010728"/>
            <a:ext cx="4151344" cy="419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7" name="Google Shape;367;p15">
            <a:extLst>
              <a:ext uri="{FF2B5EF4-FFF2-40B4-BE49-F238E27FC236}">
                <a16:creationId xmlns:a16="http://schemas.microsoft.com/office/drawing/2014/main" id="{5E91EF8C-3F06-4BFC-9FC7-2F39DB04F818}"/>
              </a:ext>
            </a:extLst>
          </p:cNvPr>
          <p:cNvSpPr/>
          <p:nvPr/>
        </p:nvSpPr>
        <p:spPr>
          <a:xfrm>
            <a:off x="-275249" y="2734037"/>
            <a:ext cx="255684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tabLst/>
              <a:defRPr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" name="Google Shape;370;p15">
            <a:extLst>
              <a:ext uri="{FF2B5EF4-FFF2-40B4-BE49-F238E27FC236}">
                <a16:creationId xmlns:a16="http://schemas.microsoft.com/office/drawing/2014/main" id="{59187567-D2C0-42F9-9442-C59C204B1556}"/>
              </a:ext>
            </a:extLst>
          </p:cNvPr>
          <p:cNvSpPr/>
          <p:nvPr/>
        </p:nvSpPr>
        <p:spPr>
          <a:xfrm>
            <a:off x="8525904" y="2264596"/>
            <a:ext cx="255684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5" name="Google Shape;299;g97bd26ac3e_0_6">
            <a:extLst>
              <a:ext uri="{FF2B5EF4-FFF2-40B4-BE49-F238E27FC236}">
                <a16:creationId xmlns:a16="http://schemas.microsoft.com/office/drawing/2014/main" id="{478179B3-58F5-4A98-BAB5-CFBF1678E479}"/>
              </a:ext>
            </a:extLst>
          </p:cNvPr>
          <p:cNvGrpSpPr/>
          <p:nvPr/>
        </p:nvGrpSpPr>
        <p:grpSpPr>
          <a:xfrm>
            <a:off x="515168" y="851933"/>
            <a:ext cx="6441126" cy="2616135"/>
            <a:chOff x="4046335" y="2857499"/>
            <a:chExt cx="4830965" cy="1962150"/>
          </a:xfrm>
        </p:grpSpPr>
        <p:grpSp>
          <p:nvGrpSpPr>
            <p:cNvPr id="16" name="Google Shape;300;g97bd26ac3e_0_6">
              <a:extLst>
                <a:ext uri="{FF2B5EF4-FFF2-40B4-BE49-F238E27FC236}">
                  <a16:creationId xmlns:a16="http://schemas.microsoft.com/office/drawing/2014/main" id="{1E0B9B41-E1DA-4776-B503-703BE311DC43}"/>
                </a:ext>
              </a:extLst>
            </p:cNvPr>
            <p:cNvGrpSpPr/>
            <p:nvPr/>
          </p:nvGrpSpPr>
          <p:grpSpPr>
            <a:xfrm>
              <a:off x="4642278" y="3483249"/>
              <a:ext cx="3787216" cy="782375"/>
              <a:chOff x="4642278" y="3435624"/>
              <a:chExt cx="3787216" cy="782375"/>
            </a:xfrm>
          </p:grpSpPr>
          <p:sp>
            <p:nvSpPr>
              <p:cNvPr id="18" name="Google Shape;301;g97bd26ac3e_0_6">
                <a:extLst>
                  <a:ext uri="{FF2B5EF4-FFF2-40B4-BE49-F238E27FC236}">
                    <a16:creationId xmlns:a16="http://schemas.microsoft.com/office/drawing/2014/main" id="{7D616A9F-CF40-40DA-9ABA-0982C28467C8}"/>
                  </a:ext>
                </a:extLst>
              </p:cNvPr>
              <p:cNvSpPr txBox="1"/>
              <p:nvPr/>
            </p:nvSpPr>
            <p:spPr>
              <a:xfrm>
                <a:off x="5175094" y="3619499"/>
                <a:ext cx="3254400" cy="5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31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65"/>
                  <a:buFont typeface="Arial" panose="020B0604020202020204"/>
                  <a:buNone/>
                </a:pPr>
                <a:endParaRPr sz="1400" b="0" i="0" u="none" strike="noStrike" cap="none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" name="Google Shape;302;g97bd26ac3e_0_6">
                <a:extLst>
                  <a:ext uri="{FF2B5EF4-FFF2-40B4-BE49-F238E27FC236}">
                    <a16:creationId xmlns:a16="http://schemas.microsoft.com/office/drawing/2014/main" id="{BB6E29A2-7D20-44C1-9086-462C0C7EBF7D}"/>
                  </a:ext>
                </a:extLst>
              </p:cNvPr>
              <p:cNvSpPr txBox="1"/>
              <p:nvPr/>
            </p:nvSpPr>
            <p:spPr>
              <a:xfrm>
                <a:off x="4642278" y="3435624"/>
                <a:ext cx="1429146" cy="3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 panose="020B0604020202020204"/>
                  <a:buNone/>
                </a:pPr>
                <a:r>
                  <a:rPr lang="zh-CN" altLang="en-US" sz="2400" b="0" i="0" u="none" strike="noStrike" cap="none" dirty="0">
                    <a:latin typeface="Helvetica Neue" panose="020B0604020202020204"/>
                    <a:ea typeface="Helvetica Neue" panose="020B0604020202020204"/>
                    <a:cs typeface="Helvetica Neue" panose="020B0604020202020204"/>
                    <a:sym typeface="Helvetica Neue" panose="020B0604020202020204"/>
                  </a:rPr>
                  <a:t>摄像模块 </a:t>
                </a:r>
                <a:endParaRPr lang="en-US" altLang="zh-CN" sz="2400" b="0" i="0" u="none" strike="noStrike" cap="none" dirty="0"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  <a:p>
                <a:pPr>
                  <a:buClr>
                    <a:srgbClr val="000000"/>
                  </a:buClr>
                  <a:buSzPts val="2400"/>
                </a:pPr>
                <a:r>
                  <a:rPr lang="en-US" altLang="zh-CN" sz="2400" b="1" i="0" cap="all" dirty="0">
                    <a:solidFill>
                      <a:srgbClr val="555555"/>
                    </a:solidFill>
                    <a:effectLst/>
                    <a:latin typeface="SparkGauge"/>
                  </a:rPr>
                  <a:t>$50</a:t>
                </a:r>
                <a:r>
                  <a:rPr lang="en-US" altLang="zh-CN" sz="2400" dirty="0">
                    <a:latin typeface="等线" panose="02010600030101010101" pitchFamily="2" charset="-122"/>
                    <a:ea typeface="等线" panose="02010600030101010101" pitchFamily="2" charset="-122"/>
                    <a:cs typeface="Helvetica Neue" panose="020B0604020202020204"/>
                    <a:sym typeface="Helvetica Neue" panose="020B0604020202020204"/>
                  </a:rPr>
                  <a:t>/</a:t>
                </a:r>
                <a:r>
                  <a:rPr lang="zh-CN" altLang="en-US" sz="2400" dirty="0">
                    <a:latin typeface="等线" panose="02010600030101010101" pitchFamily="2" charset="-122"/>
                    <a:ea typeface="等线" panose="02010600030101010101" pitchFamily="2" charset="-122"/>
                    <a:cs typeface="Helvetica Neue" panose="020B0604020202020204"/>
                    <a:sym typeface="Helvetica Neue" panose="020B0604020202020204"/>
                  </a:rPr>
                  <a:t>个</a:t>
                </a:r>
                <a:endParaRPr sz="2400" b="0" i="0" u="none" strike="noStrike" cap="none" dirty="0">
                  <a:latin typeface="Helvetica Neue" panose="020B0604020202020204"/>
                  <a:ea typeface="Helvetica Neue" panose="020B0604020202020204"/>
                  <a:cs typeface="Helvetica Neue" panose="020B0604020202020204"/>
                  <a:sym typeface="Helvetica Neue" panose="020B0604020202020204"/>
                </a:endParaRPr>
              </a:p>
            </p:txBody>
          </p:sp>
        </p:grpSp>
        <p:sp>
          <p:nvSpPr>
            <p:cNvPr id="17" name="Google Shape;303;g97bd26ac3e_0_6">
              <a:extLst>
                <a:ext uri="{FF2B5EF4-FFF2-40B4-BE49-F238E27FC236}">
                  <a16:creationId xmlns:a16="http://schemas.microsoft.com/office/drawing/2014/main" id="{F48E67BD-8926-4B5C-A8F1-0071D424E4A1}"/>
                </a:ext>
              </a:extLst>
            </p:cNvPr>
            <p:cNvSpPr/>
            <p:nvPr/>
          </p:nvSpPr>
          <p:spPr>
            <a:xfrm>
              <a:off x="4046335" y="2857499"/>
              <a:ext cx="4830965" cy="1962150"/>
            </a:xfrm>
            <a:custGeom>
              <a:avLst/>
              <a:gdLst/>
              <a:ahLst/>
              <a:cxnLst/>
              <a:rect l="l" t="t" r="r" b="b"/>
              <a:pathLst>
                <a:path w="4830965" h="1962150" extrusionOk="0">
                  <a:moveTo>
                    <a:pt x="0" y="0"/>
                  </a:moveTo>
                  <a:lnTo>
                    <a:pt x="4830965" y="0"/>
                  </a:lnTo>
                  <a:lnTo>
                    <a:pt x="4830965" y="1962150"/>
                  </a:lnTo>
                  <a:lnTo>
                    <a:pt x="0" y="1962150"/>
                  </a:lnTo>
                  <a:lnTo>
                    <a:pt x="0" y="0"/>
                  </a:lnTo>
                  <a:close/>
                  <a:moveTo>
                    <a:pt x="95250" y="95250"/>
                  </a:moveTo>
                  <a:lnTo>
                    <a:pt x="95250" y="1876425"/>
                  </a:lnTo>
                  <a:lnTo>
                    <a:pt x="4726190" y="1876425"/>
                  </a:lnTo>
                  <a:lnTo>
                    <a:pt x="472619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B7B7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" name="Google Shape;294;g97bd26ac3e_0_6">
            <a:extLst>
              <a:ext uri="{FF2B5EF4-FFF2-40B4-BE49-F238E27FC236}">
                <a16:creationId xmlns:a16="http://schemas.microsoft.com/office/drawing/2014/main" id="{684C0B7E-2605-4276-98D4-FF473D410C37}"/>
              </a:ext>
            </a:extLst>
          </p:cNvPr>
          <p:cNvGrpSpPr/>
          <p:nvPr/>
        </p:nvGrpSpPr>
        <p:grpSpPr>
          <a:xfrm>
            <a:off x="5489819" y="3610333"/>
            <a:ext cx="6441126" cy="2616135"/>
            <a:chOff x="4046335" y="2857499"/>
            <a:chExt cx="4830965" cy="1962150"/>
          </a:xfrm>
        </p:grpSpPr>
        <p:sp>
          <p:nvSpPr>
            <p:cNvPr id="22" name="Google Shape;297;g97bd26ac3e_0_6">
              <a:extLst>
                <a:ext uri="{FF2B5EF4-FFF2-40B4-BE49-F238E27FC236}">
                  <a16:creationId xmlns:a16="http://schemas.microsoft.com/office/drawing/2014/main" id="{B0460F38-E4D1-404B-9656-1E8E3A8644B6}"/>
                </a:ext>
              </a:extLst>
            </p:cNvPr>
            <p:cNvSpPr txBox="1"/>
            <p:nvPr/>
          </p:nvSpPr>
          <p:spPr>
            <a:xfrm>
              <a:off x="4521114" y="3494024"/>
              <a:ext cx="21987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zh-CN" altLang="en-US" sz="2400" dirty="0">
                  <a:latin typeface="Franklin Gothic Medium" panose="020B0603020102020204" pitchFamily="34" charset="0"/>
                  <a:ea typeface="Helvetica Neue" panose="020B0604020202020204"/>
                  <a:cs typeface="Helvetica Neue" panose="020B0604020202020204"/>
                  <a:sym typeface="Helvetica Neue" panose="020B0604020202020204"/>
                </a:rPr>
                <a:t>三脚架</a:t>
              </a:r>
              <a:endParaRPr lang="en-US" altLang="zh-CN" sz="2400" dirty="0">
                <a:latin typeface="Franklin Gothic Medium" panose="020B0603020102020204" pitchFamily="34" charset="0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zh-CN" altLang="en-US" sz="2400" dirty="0">
                  <a:latin typeface="等线" panose="02010600030101010101" pitchFamily="2" charset="-122"/>
                  <a:ea typeface="等线" panose="02010600030101010101" pitchFamily="2" charset="-122"/>
                  <a:sym typeface="Helvetica Neue" panose="020B0604020202020204"/>
                </a:rPr>
                <a:t>约</a:t>
              </a:r>
              <a:r>
                <a:rPr lang="en-US" altLang="zh-CN" sz="2400" b="1" cap="all" dirty="0">
                  <a:solidFill>
                    <a:srgbClr val="555555"/>
                  </a:solidFill>
                  <a:latin typeface="SparkGauge"/>
                  <a:sym typeface="Helvetica Neue" panose="020B0604020202020204"/>
                </a:rPr>
                <a:t>40</a:t>
              </a:r>
              <a:r>
                <a:rPr lang="zh-CN" altLang="en-US" sz="2400" dirty="0">
                  <a:latin typeface="等线" panose="02010600030101010101" pitchFamily="2" charset="-122"/>
                  <a:ea typeface="等线" panose="02010600030101010101" pitchFamily="2" charset="-122"/>
                  <a:cs typeface="Helvetica Neue" panose="020B0604020202020204"/>
                  <a:sym typeface="Helvetica Neue" panose="020B0604020202020204"/>
                </a:rPr>
                <a:t>元</a:t>
              </a:r>
              <a:r>
                <a:rPr lang="en-US" altLang="zh-CN" sz="2400" dirty="0">
                  <a:latin typeface="等线" panose="02010600030101010101" pitchFamily="2" charset="-122"/>
                  <a:ea typeface="等线" panose="02010600030101010101" pitchFamily="2" charset="-122"/>
                  <a:cs typeface="Helvetica Neue" panose="020B0604020202020204"/>
                  <a:sym typeface="Helvetica Neue" panose="020B0604020202020204"/>
                </a:rPr>
                <a:t>/</a:t>
              </a:r>
              <a:r>
                <a:rPr lang="zh-CN" altLang="en-US" sz="2400" dirty="0">
                  <a:latin typeface="等线" panose="02010600030101010101" pitchFamily="2" charset="-122"/>
                  <a:ea typeface="等线" panose="02010600030101010101" pitchFamily="2" charset="-122"/>
                  <a:cs typeface="Helvetica Neue" panose="020B0604020202020204"/>
                  <a:sym typeface="Helvetica Neue" panose="020B0604020202020204"/>
                </a:rPr>
                <a:t>个</a:t>
              </a:r>
              <a:endParaRPr lang="en-US" altLang="zh-CN" sz="2400" b="0" i="0" u="none" strike="noStrike" cap="none" dirty="0">
                <a:latin typeface="等线" panose="02010600030101010101" pitchFamily="2" charset="-122"/>
                <a:ea typeface="等线" panose="02010600030101010101" pitchFamily="2" charset="-122"/>
                <a:cs typeface="Helvetica Neue" panose="020B0604020202020204"/>
                <a:sym typeface="Helvetica Neue" panose="020B0604020202020204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lang="en-US" sz="2400" b="0" i="0" u="none" strike="noStrike" cap="none" dirty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endParaRPr>
            </a:p>
          </p:txBody>
        </p:sp>
        <p:sp>
          <p:nvSpPr>
            <p:cNvPr id="23" name="Google Shape;298;g97bd26ac3e_0_6">
              <a:extLst>
                <a:ext uri="{FF2B5EF4-FFF2-40B4-BE49-F238E27FC236}">
                  <a16:creationId xmlns:a16="http://schemas.microsoft.com/office/drawing/2014/main" id="{1F22429E-B538-4967-9787-78842B82E3E4}"/>
                </a:ext>
              </a:extLst>
            </p:cNvPr>
            <p:cNvSpPr/>
            <p:nvPr/>
          </p:nvSpPr>
          <p:spPr>
            <a:xfrm>
              <a:off x="4046335" y="2857499"/>
              <a:ext cx="4830965" cy="1962150"/>
            </a:xfrm>
            <a:custGeom>
              <a:avLst/>
              <a:gdLst/>
              <a:ahLst/>
              <a:cxnLst/>
              <a:rect l="l" t="t" r="r" b="b"/>
              <a:pathLst>
                <a:path w="4830965" h="1962150" extrusionOk="0">
                  <a:moveTo>
                    <a:pt x="0" y="0"/>
                  </a:moveTo>
                  <a:lnTo>
                    <a:pt x="4830965" y="0"/>
                  </a:lnTo>
                  <a:lnTo>
                    <a:pt x="4830965" y="1962150"/>
                  </a:lnTo>
                  <a:lnTo>
                    <a:pt x="0" y="1962150"/>
                  </a:lnTo>
                  <a:lnTo>
                    <a:pt x="0" y="0"/>
                  </a:lnTo>
                  <a:close/>
                  <a:moveTo>
                    <a:pt x="95250" y="95250"/>
                  </a:moveTo>
                  <a:lnTo>
                    <a:pt x="95250" y="1876425"/>
                  </a:lnTo>
                  <a:lnTo>
                    <a:pt x="4726190" y="1876425"/>
                  </a:lnTo>
                  <a:lnTo>
                    <a:pt x="472619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rgbClr val="B7B7B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52F0702-F79D-4B32-A838-CFE79D043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0"/>
          <a:stretch/>
        </p:blipFill>
        <p:spPr>
          <a:xfrm>
            <a:off x="4059227" y="1304100"/>
            <a:ext cx="2104505" cy="17003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0C319C-ECE5-475A-922A-09DE2086E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07" y="3848100"/>
            <a:ext cx="2235424" cy="216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3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64DEEE-AD36-4606-999F-0374F9CF6A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预期的效果或收益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D0372-00A5-4172-8EEE-B7E5D9E86E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47B97E-0E58-40E4-A316-9377441A1D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Google Shape;262;p11">
            <a:extLst>
              <a:ext uri="{FF2B5EF4-FFF2-40B4-BE49-F238E27FC236}">
                <a16:creationId xmlns:a16="http://schemas.microsoft.com/office/drawing/2014/main" id="{2835FA14-4688-468C-AE36-5EA319FCAB0B}"/>
              </a:ext>
            </a:extLst>
          </p:cNvPr>
          <p:cNvSpPr/>
          <p:nvPr/>
        </p:nvSpPr>
        <p:spPr>
          <a:xfrm>
            <a:off x="7584756" y="1732463"/>
            <a:ext cx="2556841" cy="85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高效的时间管理</a:t>
            </a:r>
            <a:endParaRPr lang="en-US" altLang="zh-CN" sz="14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学业与科研创新的平衡</a:t>
            </a:r>
            <a:endParaRPr sz="14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1" name="Google Shape;263;p11">
            <a:extLst>
              <a:ext uri="{FF2B5EF4-FFF2-40B4-BE49-F238E27FC236}">
                <a16:creationId xmlns:a16="http://schemas.microsoft.com/office/drawing/2014/main" id="{6DA3E5DB-578D-4BF7-ACA8-69F0B4B6CF1C}"/>
              </a:ext>
            </a:extLst>
          </p:cNvPr>
          <p:cNvSpPr/>
          <p:nvPr/>
        </p:nvSpPr>
        <p:spPr>
          <a:xfrm>
            <a:off x="2050403" y="1732463"/>
            <a:ext cx="2556841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强大的心理</a:t>
            </a:r>
            <a:r>
              <a:rPr lang="zh-CN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素质</a:t>
            </a:r>
            <a:endParaRPr lang="en-US" altLang="zh-CN" sz="14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遇到困难不放弃的精神</a:t>
            </a:r>
            <a:endParaRPr sz="14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2" name="Google Shape;264;p11">
            <a:extLst>
              <a:ext uri="{FF2B5EF4-FFF2-40B4-BE49-F238E27FC236}">
                <a16:creationId xmlns:a16="http://schemas.microsoft.com/office/drawing/2014/main" id="{78EB48F2-ED26-4901-8CE1-77460DBB0EC6}"/>
              </a:ext>
            </a:extLst>
          </p:cNvPr>
          <p:cNvSpPr/>
          <p:nvPr/>
        </p:nvSpPr>
        <p:spPr>
          <a:xfrm>
            <a:off x="8526144" y="3334254"/>
            <a:ext cx="2556841" cy="85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满足市场需求</a:t>
            </a:r>
            <a:endParaRPr lang="en-US" altLang="zh-CN" sz="14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远播运动正能量</a:t>
            </a:r>
            <a:endParaRPr sz="14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3" name="Google Shape;265;p11">
            <a:extLst>
              <a:ext uri="{FF2B5EF4-FFF2-40B4-BE49-F238E27FC236}">
                <a16:creationId xmlns:a16="http://schemas.microsoft.com/office/drawing/2014/main" id="{95D84C9B-EC3C-4A01-B251-D163AD0C716A}"/>
              </a:ext>
            </a:extLst>
          </p:cNvPr>
          <p:cNvSpPr/>
          <p:nvPr/>
        </p:nvSpPr>
        <p:spPr>
          <a:xfrm>
            <a:off x="1109016" y="3334254"/>
            <a:ext cx="2556841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合作能力</a:t>
            </a:r>
            <a:endParaRPr lang="en-US" altLang="zh-CN" sz="14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同甘共苦的人生挚友</a:t>
            </a:r>
            <a:endParaRPr sz="14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4" name="Google Shape;266;p11">
            <a:extLst>
              <a:ext uri="{FF2B5EF4-FFF2-40B4-BE49-F238E27FC236}">
                <a16:creationId xmlns:a16="http://schemas.microsoft.com/office/drawing/2014/main" id="{83B4405D-C11B-43B8-9098-A2A006BAE141}"/>
              </a:ext>
            </a:extLst>
          </p:cNvPr>
          <p:cNvSpPr/>
          <p:nvPr/>
        </p:nvSpPr>
        <p:spPr>
          <a:xfrm>
            <a:off x="7584755" y="4992673"/>
            <a:ext cx="2556841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获取资料能力</a:t>
            </a:r>
            <a:endParaRPr lang="en-US" altLang="zh-CN" sz="14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阅读代码、文献能力</a:t>
            </a:r>
            <a:endParaRPr sz="10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5" name="Google Shape;267;p11">
            <a:extLst>
              <a:ext uri="{FF2B5EF4-FFF2-40B4-BE49-F238E27FC236}">
                <a16:creationId xmlns:a16="http://schemas.microsoft.com/office/drawing/2014/main" id="{A6BE8275-A929-4CAF-87F2-F63FB602017B}"/>
              </a:ext>
            </a:extLst>
          </p:cNvPr>
          <p:cNvSpPr/>
          <p:nvPr/>
        </p:nvSpPr>
        <p:spPr>
          <a:xfrm>
            <a:off x="2050403" y="4911712"/>
            <a:ext cx="2556841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技术力量</a:t>
            </a:r>
            <a:endParaRPr lang="en-US" altLang="zh-CN" sz="14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0" i="0" u="none" strike="noStrike" cap="none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编程能力</a:t>
            </a:r>
            <a:endParaRPr lang="en-US" altLang="zh-CN" sz="1400" b="0" i="0" u="none" strike="noStrike" cap="none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36" name="Google Shape;268;p11">
            <a:extLst>
              <a:ext uri="{FF2B5EF4-FFF2-40B4-BE49-F238E27FC236}">
                <a16:creationId xmlns:a16="http://schemas.microsoft.com/office/drawing/2014/main" id="{9559FDFD-044C-4BDE-80CF-734053315C7F}"/>
              </a:ext>
            </a:extLst>
          </p:cNvPr>
          <p:cNvGrpSpPr/>
          <p:nvPr/>
        </p:nvGrpSpPr>
        <p:grpSpPr>
          <a:xfrm>
            <a:off x="6568487" y="1762689"/>
            <a:ext cx="869714" cy="869714"/>
            <a:chOff x="6568487" y="1762689"/>
            <a:chExt cx="869714" cy="869714"/>
          </a:xfrm>
        </p:grpSpPr>
        <p:sp>
          <p:nvSpPr>
            <p:cNvPr id="37" name="Google Shape;269;p11">
              <a:extLst>
                <a:ext uri="{FF2B5EF4-FFF2-40B4-BE49-F238E27FC236}">
                  <a16:creationId xmlns:a16="http://schemas.microsoft.com/office/drawing/2014/main" id="{732EFFF2-493A-4314-A99A-03CEFD0B9BF4}"/>
                </a:ext>
              </a:extLst>
            </p:cNvPr>
            <p:cNvSpPr/>
            <p:nvPr/>
          </p:nvSpPr>
          <p:spPr>
            <a:xfrm>
              <a:off x="6568487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Google Shape;270;p11">
              <a:extLst>
                <a:ext uri="{FF2B5EF4-FFF2-40B4-BE49-F238E27FC236}">
                  <a16:creationId xmlns:a16="http://schemas.microsoft.com/office/drawing/2014/main" id="{F5AC7FD0-472A-4365-9135-05C73AA44D5B}"/>
                </a:ext>
              </a:extLst>
            </p:cNvPr>
            <p:cNvSpPr/>
            <p:nvPr/>
          </p:nvSpPr>
          <p:spPr>
            <a:xfrm>
              <a:off x="6841418" y="2010027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1018" h="1017" extrusionOk="0">
                  <a:moveTo>
                    <a:pt x="923" y="64"/>
                  </a:moveTo>
                  <a:lnTo>
                    <a:pt x="923" y="64"/>
                  </a:lnTo>
                  <a:lnTo>
                    <a:pt x="916" y="65"/>
                  </a:lnTo>
                  <a:lnTo>
                    <a:pt x="910" y="66"/>
                  </a:lnTo>
                  <a:lnTo>
                    <a:pt x="904" y="69"/>
                  </a:lnTo>
                  <a:lnTo>
                    <a:pt x="900" y="73"/>
                  </a:lnTo>
                  <a:lnTo>
                    <a:pt x="896" y="78"/>
                  </a:lnTo>
                  <a:lnTo>
                    <a:pt x="893" y="83"/>
                  </a:lnTo>
                  <a:lnTo>
                    <a:pt x="892" y="89"/>
                  </a:lnTo>
                  <a:lnTo>
                    <a:pt x="891" y="96"/>
                  </a:lnTo>
                  <a:lnTo>
                    <a:pt x="891" y="96"/>
                  </a:lnTo>
                  <a:lnTo>
                    <a:pt x="892" y="102"/>
                  </a:lnTo>
                  <a:lnTo>
                    <a:pt x="893" y="108"/>
                  </a:lnTo>
                  <a:lnTo>
                    <a:pt x="896" y="113"/>
                  </a:lnTo>
                  <a:lnTo>
                    <a:pt x="900" y="118"/>
                  </a:lnTo>
                  <a:lnTo>
                    <a:pt x="904" y="122"/>
                  </a:lnTo>
                  <a:lnTo>
                    <a:pt x="910" y="125"/>
                  </a:lnTo>
                  <a:lnTo>
                    <a:pt x="916" y="127"/>
                  </a:lnTo>
                  <a:lnTo>
                    <a:pt x="923" y="127"/>
                  </a:lnTo>
                  <a:lnTo>
                    <a:pt x="923" y="127"/>
                  </a:lnTo>
                  <a:lnTo>
                    <a:pt x="929" y="128"/>
                  </a:lnTo>
                  <a:lnTo>
                    <a:pt x="935" y="130"/>
                  </a:lnTo>
                  <a:lnTo>
                    <a:pt x="940" y="132"/>
                  </a:lnTo>
                  <a:lnTo>
                    <a:pt x="945" y="137"/>
                  </a:lnTo>
                  <a:lnTo>
                    <a:pt x="948" y="141"/>
                  </a:lnTo>
                  <a:lnTo>
                    <a:pt x="952" y="146"/>
                  </a:lnTo>
                  <a:lnTo>
                    <a:pt x="954" y="153"/>
                  </a:lnTo>
                  <a:lnTo>
                    <a:pt x="954" y="159"/>
                  </a:lnTo>
                  <a:lnTo>
                    <a:pt x="954" y="318"/>
                  </a:lnTo>
                  <a:lnTo>
                    <a:pt x="63" y="318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4" y="153"/>
                  </a:lnTo>
                  <a:lnTo>
                    <a:pt x="67" y="146"/>
                  </a:lnTo>
                  <a:lnTo>
                    <a:pt x="69" y="141"/>
                  </a:lnTo>
                  <a:lnTo>
                    <a:pt x="73" y="137"/>
                  </a:lnTo>
                  <a:lnTo>
                    <a:pt x="77" y="132"/>
                  </a:lnTo>
                  <a:lnTo>
                    <a:pt x="84" y="130"/>
                  </a:lnTo>
                  <a:lnTo>
                    <a:pt x="89" y="128"/>
                  </a:lnTo>
                  <a:lnTo>
                    <a:pt x="95" y="127"/>
                  </a:lnTo>
                  <a:lnTo>
                    <a:pt x="95" y="127"/>
                  </a:lnTo>
                  <a:lnTo>
                    <a:pt x="102" y="127"/>
                  </a:lnTo>
                  <a:lnTo>
                    <a:pt x="108" y="125"/>
                  </a:lnTo>
                  <a:lnTo>
                    <a:pt x="114" y="122"/>
                  </a:lnTo>
                  <a:lnTo>
                    <a:pt x="118" y="118"/>
                  </a:lnTo>
                  <a:lnTo>
                    <a:pt x="122" y="113"/>
                  </a:lnTo>
                  <a:lnTo>
                    <a:pt x="124" y="108"/>
                  </a:lnTo>
                  <a:lnTo>
                    <a:pt x="127" y="102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7" y="89"/>
                  </a:lnTo>
                  <a:lnTo>
                    <a:pt x="124" y="83"/>
                  </a:lnTo>
                  <a:lnTo>
                    <a:pt x="122" y="78"/>
                  </a:lnTo>
                  <a:lnTo>
                    <a:pt x="118" y="73"/>
                  </a:lnTo>
                  <a:lnTo>
                    <a:pt x="114" y="69"/>
                  </a:lnTo>
                  <a:lnTo>
                    <a:pt x="108" y="66"/>
                  </a:lnTo>
                  <a:lnTo>
                    <a:pt x="102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86" y="64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8" y="71"/>
                  </a:lnTo>
                  <a:lnTo>
                    <a:pt x="50" y="75"/>
                  </a:lnTo>
                  <a:lnTo>
                    <a:pt x="42" y="80"/>
                  </a:lnTo>
                  <a:lnTo>
                    <a:pt x="35" y="85"/>
                  </a:lnTo>
                  <a:lnTo>
                    <a:pt x="28" y="91"/>
                  </a:lnTo>
                  <a:lnTo>
                    <a:pt x="21" y="98"/>
                  </a:lnTo>
                  <a:lnTo>
                    <a:pt x="16" y="105"/>
                  </a:lnTo>
                  <a:lnTo>
                    <a:pt x="12" y="113"/>
                  </a:lnTo>
                  <a:lnTo>
                    <a:pt x="8" y="122"/>
                  </a:lnTo>
                  <a:lnTo>
                    <a:pt x="4" y="130"/>
                  </a:lnTo>
                  <a:lnTo>
                    <a:pt x="2" y="140"/>
                  </a:lnTo>
                  <a:lnTo>
                    <a:pt x="1" y="149"/>
                  </a:lnTo>
                  <a:lnTo>
                    <a:pt x="0" y="15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1" y="932"/>
                  </a:lnTo>
                  <a:lnTo>
                    <a:pt x="2" y="941"/>
                  </a:lnTo>
                  <a:lnTo>
                    <a:pt x="4" y="951"/>
                  </a:lnTo>
                  <a:lnTo>
                    <a:pt x="8" y="959"/>
                  </a:lnTo>
                  <a:lnTo>
                    <a:pt x="12" y="968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5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0"/>
                  </a:lnTo>
                  <a:lnTo>
                    <a:pt x="68" y="1013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5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2" y="1015"/>
                  </a:lnTo>
                  <a:lnTo>
                    <a:pt x="951" y="1013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90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4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8" y="922"/>
                  </a:lnTo>
                  <a:lnTo>
                    <a:pt x="1018" y="159"/>
                  </a:lnTo>
                  <a:lnTo>
                    <a:pt x="1018" y="159"/>
                  </a:lnTo>
                  <a:lnTo>
                    <a:pt x="1017" y="149"/>
                  </a:lnTo>
                  <a:lnTo>
                    <a:pt x="1016" y="140"/>
                  </a:lnTo>
                  <a:lnTo>
                    <a:pt x="1014" y="130"/>
                  </a:lnTo>
                  <a:lnTo>
                    <a:pt x="1011" y="122"/>
                  </a:lnTo>
                  <a:lnTo>
                    <a:pt x="1006" y="113"/>
                  </a:lnTo>
                  <a:lnTo>
                    <a:pt x="1001" y="105"/>
                  </a:lnTo>
                  <a:lnTo>
                    <a:pt x="996" y="98"/>
                  </a:lnTo>
                  <a:lnTo>
                    <a:pt x="990" y="91"/>
                  </a:lnTo>
                  <a:lnTo>
                    <a:pt x="983" y="85"/>
                  </a:lnTo>
                  <a:lnTo>
                    <a:pt x="975" y="80"/>
                  </a:lnTo>
                  <a:lnTo>
                    <a:pt x="968" y="75"/>
                  </a:lnTo>
                  <a:lnTo>
                    <a:pt x="959" y="71"/>
                  </a:lnTo>
                  <a:lnTo>
                    <a:pt x="951" y="68"/>
                  </a:lnTo>
                  <a:lnTo>
                    <a:pt x="942" y="66"/>
                  </a:lnTo>
                  <a:lnTo>
                    <a:pt x="932" y="64"/>
                  </a:lnTo>
                  <a:lnTo>
                    <a:pt x="923" y="64"/>
                  </a:lnTo>
                  <a:lnTo>
                    <a:pt x="923" y="64"/>
                  </a:lnTo>
                  <a:close/>
                  <a:moveTo>
                    <a:pt x="954" y="922"/>
                  </a:moveTo>
                  <a:lnTo>
                    <a:pt x="954" y="922"/>
                  </a:lnTo>
                  <a:lnTo>
                    <a:pt x="954" y="928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4"/>
                  </a:lnTo>
                  <a:lnTo>
                    <a:pt x="940" y="949"/>
                  </a:lnTo>
                  <a:lnTo>
                    <a:pt x="935" y="952"/>
                  </a:lnTo>
                  <a:lnTo>
                    <a:pt x="929" y="953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3"/>
                  </a:lnTo>
                  <a:lnTo>
                    <a:pt x="84" y="952"/>
                  </a:lnTo>
                  <a:lnTo>
                    <a:pt x="77" y="949"/>
                  </a:lnTo>
                  <a:lnTo>
                    <a:pt x="73" y="944"/>
                  </a:lnTo>
                  <a:lnTo>
                    <a:pt x="69" y="940"/>
                  </a:lnTo>
                  <a:lnTo>
                    <a:pt x="67" y="935"/>
                  </a:lnTo>
                  <a:lnTo>
                    <a:pt x="64" y="928"/>
                  </a:lnTo>
                  <a:lnTo>
                    <a:pt x="63" y="922"/>
                  </a:lnTo>
                  <a:lnTo>
                    <a:pt x="63" y="381"/>
                  </a:lnTo>
                  <a:lnTo>
                    <a:pt x="954" y="381"/>
                  </a:lnTo>
                  <a:lnTo>
                    <a:pt x="954" y="922"/>
                  </a:lnTo>
                  <a:close/>
                  <a:moveTo>
                    <a:pt x="191" y="190"/>
                  </a:moveTo>
                  <a:lnTo>
                    <a:pt x="191" y="190"/>
                  </a:lnTo>
                  <a:lnTo>
                    <a:pt x="197" y="190"/>
                  </a:lnTo>
                  <a:lnTo>
                    <a:pt x="204" y="188"/>
                  </a:lnTo>
                  <a:lnTo>
                    <a:pt x="209" y="185"/>
                  </a:lnTo>
                  <a:lnTo>
                    <a:pt x="214" y="182"/>
                  </a:lnTo>
                  <a:lnTo>
                    <a:pt x="218" y="176"/>
                  </a:lnTo>
                  <a:lnTo>
                    <a:pt x="220" y="171"/>
                  </a:lnTo>
                  <a:lnTo>
                    <a:pt x="222" y="166"/>
                  </a:lnTo>
                  <a:lnTo>
                    <a:pt x="223" y="159"/>
                  </a:lnTo>
                  <a:lnTo>
                    <a:pt x="223" y="31"/>
                  </a:lnTo>
                  <a:lnTo>
                    <a:pt x="223" y="31"/>
                  </a:lnTo>
                  <a:lnTo>
                    <a:pt x="222" y="25"/>
                  </a:lnTo>
                  <a:lnTo>
                    <a:pt x="220" y="20"/>
                  </a:lnTo>
                  <a:lnTo>
                    <a:pt x="218" y="14"/>
                  </a:lnTo>
                  <a:lnTo>
                    <a:pt x="214" y="9"/>
                  </a:lnTo>
                  <a:lnTo>
                    <a:pt x="209" y="6"/>
                  </a:lnTo>
                  <a:lnTo>
                    <a:pt x="204" y="2"/>
                  </a:lnTo>
                  <a:lnTo>
                    <a:pt x="197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5" y="0"/>
                  </a:lnTo>
                  <a:lnTo>
                    <a:pt x="178" y="2"/>
                  </a:lnTo>
                  <a:lnTo>
                    <a:pt x="173" y="6"/>
                  </a:lnTo>
                  <a:lnTo>
                    <a:pt x="168" y="9"/>
                  </a:lnTo>
                  <a:lnTo>
                    <a:pt x="164" y="14"/>
                  </a:lnTo>
                  <a:lnTo>
                    <a:pt x="162" y="20"/>
                  </a:lnTo>
                  <a:lnTo>
                    <a:pt x="160" y="25"/>
                  </a:lnTo>
                  <a:lnTo>
                    <a:pt x="159" y="31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60" y="166"/>
                  </a:lnTo>
                  <a:lnTo>
                    <a:pt x="162" y="171"/>
                  </a:lnTo>
                  <a:lnTo>
                    <a:pt x="164" y="176"/>
                  </a:lnTo>
                  <a:lnTo>
                    <a:pt x="168" y="182"/>
                  </a:lnTo>
                  <a:lnTo>
                    <a:pt x="173" y="185"/>
                  </a:lnTo>
                  <a:lnTo>
                    <a:pt x="178" y="188"/>
                  </a:lnTo>
                  <a:lnTo>
                    <a:pt x="185" y="190"/>
                  </a:lnTo>
                  <a:lnTo>
                    <a:pt x="191" y="190"/>
                  </a:lnTo>
                  <a:lnTo>
                    <a:pt x="191" y="190"/>
                  </a:lnTo>
                  <a:close/>
                  <a:moveTo>
                    <a:pt x="319" y="190"/>
                  </a:moveTo>
                  <a:lnTo>
                    <a:pt x="319" y="190"/>
                  </a:lnTo>
                  <a:lnTo>
                    <a:pt x="325" y="190"/>
                  </a:lnTo>
                  <a:lnTo>
                    <a:pt x="330" y="188"/>
                  </a:lnTo>
                  <a:lnTo>
                    <a:pt x="336" y="185"/>
                  </a:lnTo>
                  <a:lnTo>
                    <a:pt x="341" y="182"/>
                  </a:lnTo>
                  <a:lnTo>
                    <a:pt x="344" y="176"/>
                  </a:lnTo>
                  <a:lnTo>
                    <a:pt x="348" y="171"/>
                  </a:lnTo>
                  <a:lnTo>
                    <a:pt x="350" y="166"/>
                  </a:lnTo>
                  <a:lnTo>
                    <a:pt x="350" y="159"/>
                  </a:lnTo>
                  <a:lnTo>
                    <a:pt x="350" y="31"/>
                  </a:lnTo>
                  <a:lnTo>
                    <a:pt x="350" y="31"/>
                  </a:lnTo>
                  <a:lnTo>
                    <a:pt x="350" y="25"/>
                  </a:lnTo>
                  <a:lnTo>
                    <a:pt x="348" y="20"/>
                  </a:lnTo>
                  <a:lnTo>
                    <a:pt x="344" y="14"/>
                  </a:lnTo>
                  <a:lnTo>
                    <a:pt x="341" y="9"/>
                  </a:lnTo>
                  <a:lnTo>
                    <a:pt x="336" y="6"/>
                  </a:lnTo>
                  <a:lnTo>
                    <a:pt x="330" y="2"/>
                  </a:lnTo>
                  <a:lnTo>
                    <a:pt x="325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2" y="0"/>
                  </a:lnTo>
                  <a:lnTo>
                    <a:pt x="306" y="2"/>
                  </a:lnTo>
                  <a:lnTo>
                    <a:pt x="300" y="6"/>
                  </a:lnTo>
                  <a:lnTo>
                    <a:pt x="296" y="9"/>
                  </a:lnTo>
                  <a:lnTo>
                    <a:pt x="292" y="14"/>
                  </a:lnTo>
                  <a:lnTo>
                    <a:pt x="289" y="20"/>
                  </a:lnTo>
                  <a:lnTo>
                    <a:pt x="286" y="25"/>
                  </a:lnTo>
                  <a:lnTo>
                    <a:pt x="286" y="31"/>
                  </a:lnTo>
                  <a:lnTo>
                    <a:pt x="286" y="159"/>
                  </a:lnTo>
                  <a:lnTo>
                    <a:pt x="286" y="159"/>
                  </a:lnTo>
                  <a:lnTo>
                    <a:pt x="286" y="166"/>
                  </a:lnTo>
                  <a:lnTo>
                    <a:pt x="289" y="171"/>
                  </a:lnTo>
                  <a:lnTo>
                    <a:pt x="292" y="176"/>
                  </a:lnTo>
                  <a:lnTo>
                    <a:pt x="296" y="182"/>
                  </a:lnTo>
                  <a:lnTo>
                    <a:pt x="300" y="185"/>
                  </a:lnTo>
                  <a:lnTo>
                    <a:pt x="306" y="188"/>
                  </a:lnTo>
                  <a:lnTo>
                    <a:pt x="312" y="190"/>
                  </a:lnTo>
                  <a:lnTo>
                    <a:pt x="319" y="190"/>
                  </a:lnTo>
                  <a:lnTo>
                    <a:pt x="319" y="190"/>
                  </a:lnTo>
                  <a:close/>
                  <a:moveTo>
                    <a:pt x="445" y="190"/>
                  </a:moveTo>
                  <a:lnTo>
                    <a:pt x="445" y="190"/>
                  </a:lnTo>
                  <a:lnTo>
                    <a:pt x="452" y="190"/>
                  </a:lnTo>
                  <a:lnTo>
                    <a:pt x="458" y="188"/>
                  </a:lnTo>
                  <a:lnTo>
                    <a:pt x="464" y="185"/>
                  </a:lnTo>
                  <a:lnTo>
                    <a:pt x="468" y="182"/>
                  </a:lnTo>
                  <a:lnTo>
                    <a:pt x="472" y="176"/>
                  </a:lnTo>
                  <a:lnTo>
                    <a:pt x="474" y="171"/>
                  </a:lnTo>
                  <a:lnTo>
                    <a:pt x="476" y="166"/>
                  </a:lnTo>
                  <a:lnTo>
                    <a:pt x="477" y="159"/>
                  </a:lnTo>
                  <a:lnTo>
                    <a:pt x="477" y="31"/>
                  </a:lnTo>
                  <a:lnTo>
                    <a:pt x="477" y="31"/>
                  </a:lnTo>
                  <a:lnTo>
                    <a:pt x="476" y="25"/>
                  </a:lnTo>
                  <a:lnTo>
                    <a:pt x="474" y="20"/>
                  </a:lnTo>
                  <a:lnTo>
                    <a:pt x="472" y="14"/>
                  </a:lnTo>
                  <a:lnTo>
                    <a:pt x="468" y="9"/>
                  </a:lnTo>
                  <a:lnTo>
                    <a:pt x="464" y="6"/>
                  </a:lnTo>
                  <a:lnTo>
                    <a:pt x="458" y="2"/>
                  </a:lnTo>
                  <a:lnTo>
                    <a:pt x="452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9" y="0"/>
                  </a:lnTo>
                  <a:lnTo>
                    <a:pt x="433" y="2"/>
                  </a:lnTo>
                  <a:lnTo>
                    <a:pt x="428" y="6"/>
                  </a:lnTo>
                  <a:lnTo>
                    <a:pt x="423" y="9"/>
                  </a:lnTo>
                  <a:lnTo>
                    <a:pt x="420" y="14"/>
                  </a:lnTo>
                  <a:lnTo>
                    <a:pt x="416" y="20"/>
                  </a:lnTo>
                  <a:lnTo>
                    <a:pt x="414" y="25"/>
                  </a:lnTo>
                  <a:lnTo>
                    <a:pt x="413" y="31"/>
                  </a:lnTo>
                  <a:lnTo>
                    <a:pt x="413" y="159"/>
                  </a:lnTo>
                  <a:lnTo>
                    <a:pt x="413" y="159"/>
                  </a:lnTo>
                  <a:lnTo>
                    <a:pt x="414" y="166"/>
                  </a:lnTo>
                  <a:lnTo>
                    <a:pt x="416" y="171"/>
                  </a:lnTo>
                  <a:lnTo>
                    <a:pt x="420" y="176"/>
                  </a:lnTo>
                  <a:lnTo>
                    <a:pt x="423" y="182"/>
                  </a:lnTo>
                  <a:lnTo>
                    <a:pt x="428" y="185"/>
                  </a:lnTo>
                  <a:lnTo>
                    <a:pt x="433" y="188"/>
                  </a:lnTo>
                  <a:lnTo>
                    <a:pt x="439" y="190"/>
                  </a:lnTo>
                  <a:lnTo>
                    <a:pt x="445" y="190"/>
                  </a:lnTo>
                  <a:lnTo>
                    <a:pt x="445" y="190"/>
                  </a:lnTo>
                  <a:close/>
                  <a:moveTo>
                    <a:pt x="573" y="190"/>
                  </a:moveTo>
                  <a:lnTo>
                    <a:pt x="573" y="190"/>
                  </a:lnTo>
                  <a:lnTo>
                    <a:pt x="579" y="190"/>
                  </a:lnTo>
                  <a:lnTo>
                    <a:pt x="585" y="188"/>
                  </a:lnTo>
                  <a:lnTo>
                    <a:pt x="590" y="185"/>
                  </a:lnTo>
                  <a:lnTo>
                    <a:pt x="595" y="182"/>
                  </a:lnTo>
                  <a:lnTo>
                    <a:pt x="599" y="176"/>
                  </a:lnTo>
                  <a:lnTo>
                    <a:pt x="602" y="171"/>
                  </a:lnTo>
                  <a:lnTo>
                    <a:pt x="604" y="166"/>
                  </a:lnTo>
                  <a:lnTo>
                    <a:pt x="604" y="159"/>
                  </a:lnTo>
                  <a:lnTo>
                    <a:pt x="604" y="31"/>
                  </a:lnTo>
                  <a:lnTo>
                    <a:pt x="604" y="31"/>
                  </a:lnTo>
                  <a:lnTo>
                    <a:pt x="604" y="25"/>
                  </a:lnTo>
                  <a:lnTo>
                    <a:pt x="602" y="20"/>
                  </a:lnTo>
                  <a:lnTo>
                    <a:pt x="599" y="14"/>
                  </a:lnTo>
                  <a:lnTo>
                    <a:pt x="595" y="9"/>
                  </a:lnTo>
                  <a:lnTo>
                    <a:pt x="590" y="6"/>
                  </a:lnTo>
                  <a:lnTo>
                    <a:pt x="585" y="2"/>
                  </a:lnTo>
                  <a:lnTo>
                    <a:pt x="579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67" y="0"/>
                  </a:lnTo>
                  <a:lnTo>
                    <a:pt x="560" y="2"/>
                  </a:lnTo>
                  <a:lnTo>
                    <a:pt x="555" y="6"/>
                  </a:lnTo>
                  <a:lnTo>
                    <a:pt x="550" y="9"/>
                  </a:lnTo>
                  <a:lnTo>
                    <a:pt x="546" y="14"/>
                  </a:lnTo>
                  <a:lnTo>
                    <a:pt x="543" y="20"/>
                  </a:lnTo>
                  <a:lnTo>
                    <a:pt x="542" y="25"/>
                  </a:lnTo>
                  <a:lnTo>
                    <a:pt x="541" y="31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2" y="166"/>
                  </a:lnTo>
                  <a:lnTo>
                    <a:pt x="543" y="171"/>
                  </a:lnTo>
                  <a:lnTo>
                    <a:pt x="546" y="176"/>
                  </a:lnTo>
                  <a:lnTo>
                    <a:pt x="550" y="182"/>
                  </a:lnTo>
                  <a:lnTo>
                    <a:pt x="555" y="185"/>
                  </a:lnTo>
                  <a:lnTo>
                    <a:pt x="560" y="188"/>
                  </a:lnTo>
                  <a:lnTo>
                    <a:pt x="567" y="190"/>
                  </a:lnTo>
                  <a:lnTo>
                    <a:pt x="573" y="190"/>
                  </a:lnTo>
                  <a:lnTo>
                    <a:pt x="573" y="190"/>
                  </a:lnTo>
                  <a:close/>
                  <a:moveTo>
                    <a:pt x="700" y="190"/>
                  </a:moveTo>
                  <a:lnTo>
                    <a:pt x="700" y="190"/>
                  </a:lnTo>
                  <a:lnTo>
                    <a:pt x="706" y="190"/>
                  </a:lnTo>
                  <a:lnTo>
                    <a:pt x="712" y="188"/>
                  </a:lnTo>
                  <a:lnTo>
                    <a:pt x="718" y="185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0" y="171"/>
                  </a:lnTo>
                  <a:lnTo>
                    <a:pt x="731" y="166"/>
                  </a:lnTo>
                  <a:lnTo>
                    <a:pt x="732" y="159"/>
                  </a:lnTo>
                  <a:lnTo>
                    <a:pt x="732" y="31"/>
                  </a:lnTo>
                  <a:lnTo>
                    <a:pt x="732" y="31"/>
                  </a:lnTo>
                  <a:lnTo>
                    <a:pt x="731" y="25"/>
                  </a:lnTo>
                  <a:lnTo>
                    <a:pt x="730" y="20"/>
                  </a:lnTo>
                  <a:lnTo>
                    <a:pt x="726" y="14"/>
                  </a:lnTo>
                  <a:lnTo>
                    <a:pt x="722" y="9"/>
                  </a:lnTo>
                  <a:lnTo>
                    <a:pt x="718" y="6"/>
                  </a:lnTo>
                  <a:lnTo>
                    <a:pt x="712" y="2"/>
                  </a:lnTo>
                  <a:lnTo>
                    <a:pt x="706" y="0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693" y="0"/>
                  </a:lnTo>
                  <a:lnTo>
                    <a:pt x="688" y="2"/>
                  </a:lnTo>
                  <a:lnTo>
                    <a:pt x="682" y="6"/>
                  </a:lnTo>
                  <a:lnTo>
                    <a:pt x="677" y="9"/>
                  </a:lnTo>
                  <a:lnTo>
                    <a:pt x="674" y="14"/>
                  </a:lnTo>
                  <a:lnTo>
                    <a:pt x="671" y="20"/>
                  </a:lnTo>
                  <a:lnTo>
                    <a:pt x="668" y="25"/>
                  </a:lnTo>
                  <a:lnTo>
                    <a:pt x="668" y="31"/>
                  </a:lnTo>
                  <a:lnTo>
                    <a:pt x="668" y="159"/>
                  </a:lnTo>
                  <a:lnTo>
                    <a:pt x="668" y="159"/>
                  </a:lnTo>
                  <a:lnTo>
                    <a:pt x="668" y="166"/>
                  </a:lnTo>
                  <a:lnTo>
                    <a:pt x="671" y="171"/>
                  </a:lnTo>
                  <a:lnTo>
                    <a:pt x="674" y="176"/>
                  </a:lnTo>
                  <a:lnTo>
                    <a:pt x="677" y="182"/>
                  </a:lnTo>
                  <a:lnTo>
                    <a:pt x="682" y="185"/>
                  </a:lnTo>
                  <a:lnTo>
                    <a:pt x="688" y="188"/>
                  </a:lnTo>
                  <a:lnTo>
                    <a:pt x="693" y="190"/>
                  </a:lnTo>
                  <a:lnTo>
                    <a:pt x="700" y="190"/>
                  </a:lnTo>
                  <a:lnTo>
                    <a:pt x="700" y="190"/>
                  </a:lnTo>
                  <a:close/>
                  <a:moveTo>
                    <a:pt x="827" y="190"/>
                  </a:moveTo>
                  <a:lnTo>
                    <a:pt x="827" y="190"/>
                  </a:lnTo>
                  <a:lnTo>
                    <a:pt x="834" y="190"/>
                  </a:lnTo>
                  <a:lnTo>
                    <a:pt x="839" y="188"/>
                  </a:lnTo>
                  <a:lnTo>
                    <a:pt x="844" y="185"/>
                  </a:lnTo>
                  <a:lnTo>
                    <a:pt x="850" y="182"/>
                  </a:lnTo>
                  <a:lnTo>
                    <a:pt x="853" y="176"/>
                  </a:lnTo>
                  <a:lnTo>
                    <a:pt x="856" y="171"/>
                  </a:lnTo>
                  <a:lnTo>
                    <a:pt x="858" y="166"/>
                  </a:lnTo>
                  <a:lnTo>
                    <a:pt x="858" y="159"/>
                  </a:lnTo>
                  <a:lnTo>
                    <a:pt x="858" y="31"/>
                  </a:lnTo>
                  <a:lnTo>
                    <a:pt x="858" y="31"/>
                  </a:lnTo>
                  <a:lnTo>
                    <a:pt x="858" y="25"/>
                  </a:lnTo>
                  <a:lnTo>
                    <a:pt x="856" y="20"/>
                  </a:lnTo>
                  <a:lnTo>
                    <a:pt x="853" y="14"/>
                  </a:lnTo>
                  <a:lnTo>
                    <a:pt x="850" y="9"/>
                  </a:lnTo>
                  <a:lnTo>
                    <a:pt x="844" y="6"/>
                  </a:lnTo>
                  <a:lnTo>
                    <a:pt x="839" y="2"/>
                  </a:lnTo>
                  <a:lnTo>
                    <a:pt x="834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1" y="0"/>
                  </a:lnTo>
                  <a:lnTo>
                    <a:pt x="814" y="2"/>
                  </a:lnTo>
                  <a:lnTo>
                    <a:pt x="809" y="6"/>
                  </a:lnTo>
                  <a:lnTo>
                    <a:pt x="805" y="9"/>
                  </a:lnTo>
                  <a:lnTo>
                    <a:pt x="800" y="14"/>
                  </a:lnTo>
                  <a:lnTo>
                    <a:pt x="798" y="20"/>
                  </a:lnTo>
                  <a:lnTo>
                    <a:pt x="796" y="25"/>
                  </a:lnTo>
                  <a:lnTo>
                    <a:pt x="795" y="31"/>
                  </a:lnTo>
                  <a:lnTo>
                    <a:pt x="795" y="159"/>
                  </a:lnTo>
                  <a:lnTo>
                    <a:pt x="795" y="159"/>
                  </a:lnTo>
                  <a:lnTo>
                    <a:pt x="796" y="166"/>
                  </a:lnTo>
                  <a:lnTo>
                    <a:pt x="798" y="171"/>
                  </a:lnTo>
                  <a:lnTo>
                    <a:pt x="800" y="176"/>
                  </a:lnTo>
                  <a:lnTo>
                    <a:pt x="805" y="182"/>
                  </a:lnTo>
                  <a:lnTo>
                    <a:pt x="809" y="185"/>
                  </a:lnTo>
                  <a:lnTo>
                    <a:pt x="814" y="188"/>
                  </a:lnTo>
                  <a:lnTo>
                    <a:pt x="821" y="190"/>
                  </a:lnTo>
                  <a:lnTo>
                    <a:pt x="827" y="190"/>
                  </a:lnTo>
                  <a:lnTo>
                    <a:pt x="827" y="190"/>
                  </a:lnTo>
                  <a:close/>
                  <a:moveTo>
                    <a:pt x="683" y="795"/>
                  </a:moveTo>
                  <a:lnTo>
                    <a:pt x="683" y="795"/>
                  </a:lnTo>
                  <a:lnTo>
                    <a:pt x="674" y="794"/>
                  </a:lnTo>
                  <a:lnTo>
                    <a:pt x="665" y="791"/>
                  </a:lnTo>
                  <a:lnTo>
                    <a:pt x="658" y="787"/>
                  </a:lnTo>
                  <a:lnTo>
                    <a:pt x="650" y="781"/>
                  </a:lnTo>
                  <a:lnTo>
                    <a:pt x="645" y="774"/>
                  </a:lnTo>
                  <a:lnTo>
                    <a:pt x="639" y="766"/>
                  </a:lnTo>
                  <a:lnTo>
                    <a:pt x="637" y="757"/>
                  </a:lnTo>
                  <a:lnTo>
                    <a:pt x="636" y="747"/>
                  </a:lnTo>
                  <a:lnTo>
                    <a:pt x="636" y="747"/>
                  </a:lnTo>
                  <a:lnTo>
                    <a:pt x="635" y="741"/>
                  </a:lnTo>
                  <a:lnTo>
                    <a:pt x="634" y="735"/>
                  </a:lnTo>
                  <a:lnTo>
                    <a:pt x="631" y="730"/>
                  </a:lnTo>
                  <a:lnTo>
                    <a:pt x="627" y="724"/>
                  </a:lnTo>
                  <a:lnTo>
                    <a:pt x="622" y="721"/>
                  </a:lnTo>
                  <a:lnTo>
                    <a:pt x="617" y="718"/>
                  </a:lnTo>
                  <a:lnTo>
                    <a:pt x="611" y="716"/>
                  </a:lnTo>
                  <a:lnTo>
                    <a:pt x="604" y="716"/>
                  </a:lnTo>
                  <a:lnTo>
                    <a:pt x="604" y="716"/>
                  </a:lnTo>
                  <a:lnTo>
                    <a:pt x="598" y="716"/>
                  </a:lnTo>
                  <a:lnTo>
                    <a:pt x="592" y="718"/>
                  </a:lnTo>
                  <a:lnTo>
                    <a:pt x="587" y="721"/>
                  </a:lnTo>
                  <a:lnTo>
                    <a:pt x="582" y="724"/>
                  </a:lnTo>
                  <a:lnTo>
                    <a:pt x="578" y="730"/>
                  </a:lnTo>
                  <a:lnTo>
                    <a:pt x="575" y="735"/>
                  </a:lnTo>
                  <a:lnTo>
                    <a:pt x="573" y="741"/>
                  </a:lnTo>
                  <a:lnTo>
                    <a:pt x="573" y="747"/>
                  </a:lnTo>
                  <a:lnTo>
                    <a:pt x="573" y="747"/>
                  </a:lnTo>
                  <a:lnTo>
                    <a:pt x="573" y="759"/>
                  </a:lnTo>
                  <a:lnTo>
                    <a:pt x="575" y="770"/>
                  </a:lnTo>
                  <a:lnTo>
                    <a:pt x="577" y="780"/>
                  </a:lnTo>
                  <a:lnTo>
                    <a:pt x="582" y="791"/>
                  </a:lnTo>
                  <a:lnTo>
                    <a:pt x="586" y="801"/>
                  </a:lnTo>
                  <a:lnTo>
                    <a:pt x="591" y="809"/>
                  </a:lnTo>
                  <a:lnTo>
                    <a:pt x="598" y="818"/>
                  </a:lnTo>
                  <a:lnTo>
                    <a:pt x="605" y="826"/>
                  </a:lnTo>
                  <a:lnTo>
                    <a:pt x="613" y="833"/>
                  </a:lnTo>
                  <a:lnTo>
                    <a:pt x="621" y="839"/>
                  </a:lnTo>
                  <a:lnTo>
                    <a:pt x="631" y="845"/>
                  </a:lnTo>
                  <a:lnTo>
                    <a:pt x="641" y="850"/>
                  </a:lnTo>
                  <a:lnTo>
                    <a:pt x="651" y="853"/>
                  </a:lnTo>
                  <a:lnTo>
                    <a:pt x="662" y="856"/>
                  </a:lnTo>
                  <a:lnTo>
                    <a:pt x="673" y="858"/>
                  </a:lnTo>
                  <a:lnTo>
                    <a:pt x="683" y="859"/>
                  </a:lnTo>
                  <a:lnTo>
                    <a:pt x="683" y="859"/>
                  </a:lnTo>
                  <a:lnTo>
                    <a:pt x="695" y="858"/>
                  </a:lnTo>
                  <a:lnTo>
                    <a:pt x="706" y="856"/>
                  </a:lnTo>
                  <a:lnTo>
                    <a:pt x="717" y="853"/>
                  </a:lnTo>
                  <a:lnTo>
                    <a:pt x="727" y="850"/>
                  </a:lnTo>
                  <a:lnTo>
                    <a:pt x="737" y="845"/>
                  </a:lnTo>
                  <a:lnTo>
                    <a:pt x="746" y="839"/>
                  </a:lnTo>
                  <a:lnTo>
                    <a:pt x="754" y="833"/>
                  </a:lnTo>
                  <a:lnTo>
                    <a:pt x="763" y="826"/>
                  </a:lnTo>
                  <a:lnTo>
                    <a:pt x="769" y="818"/>
                  </a:lnTo>
                  <a:lnTo>
                    <a:pt x="776" y="809"/>
                  </a:lnTo>
                  <a:lnTo>
                    <a:pt x="782" y="801"/>
                  </a:lnTo>
                  <a:lnTo>
                    <a:pt x="786" y="791"/>
                  </a:lnTo>
                  <a:lnTo>
                    <a:pt x="791" y="780"/>
                  </a:lnTo>
                  <a:lnTo>
                    <a:pt x="793" y="770"/>
                  </a:lnTo>
                  <a:lnTo>
                    <a:pt x="795" y="759"/>
                  </a:lnTo>
                  <a:lnTo>
                    <a:pt x="795" y="747"/>
                  </a:lnTo>
                  <a:lnTo>
                    <a:pt x="795" y="747"/>
                  </a:lnTo>
                  <a:lnTo>
                    <a:pt x="795" y="735"/>
                  </a:lnTo>
                  <a:lnTo>
                    <a:pt x="793" y="724"/>
                  </a:lnTo>
                  <a:lnTo>
                    <a:pt x="790" y="714"/>
                  </a:lnTo>
                  <a:lnTo>
                    <a:pt x="786" y="703"/>
                  </a:lnTo>
                  <a:lnTo>
                    <a:pt x="781" y="693"/>
                  </a:lnTo>
                  <a:lnTo>
                    <a:pt x="776" y="685"/>
                  </a:lnTo>
                  <a:lnTo>
                    <a:pt x="769" y="676"/>
                  </a:lnTo>
                  <a:lnTo>
                    <a:pt x="762" y="668"/>
                  </a:lnTo>
                  <a:lnTo>
                    <a:pt x="762" y="668"/>
                  </a:lnTo>
                  <a:lnTo>
                    <a:pt x="769" y="660"/>
                  </a:lnTo>
                  <a:lnTo>
                    <a:pt x="776" y="652"/>
                  </a:lnTo>
                  <a:lnTo>
                    <a:pt x="781" y="642"/>
                  </a:lnTo>
                  <a:lnTo>
                    <a:pt x="786" y="632"/>
                  </a:lnTo>
                  <a:lnTo>
                    <a:pt x="790" y="621"/>
                  </a:lnTo>
                  <a:lnTo>
                    <a:pt x="793" y="611"/>
                  </a:lnTo>
                  <a:lnTo>
                    <a:pt x="795" y="600"/>
                  </a:lnTo>
                  <a:lnTo>
                    <a:pt x="795" y="588"/>
                  </a:lnTo>
                  <a:lnTo>
                    <a:pt x="795" y="588"/>
                  </a:lnTo>
                  <a:lnTo>
                    <a:pt x="795" y="576"/>
                  </a:lnTo>
                  <a:lnTo>
                    <a:pt x="793" y="566"/>
                  </a:lnTo>
                  <a:lnTo>
                    <a:pt x="791" y="555"/>
                  </a:lnTo>
                  <a:lnTo>
                    <a:pt x="786" y="545"/>
                  </a:lnTo>
                  <a:lnTo>
                    <a:pt x="782" y="536"/>
                  </a:lnTo>
                  <a:lnTo>
                    <a:pt x="776" y="526"/>
                  </a:lnTo>
                  <a:lnTo>
                    <a:pt x="769" y="517"/>
                  </a:lnTo>
                  <a:lnTo>
                    <a:pt x="763" y="510"/>
                  </a:lnTo>
                  <a:lnTo>
                    <a:pt x="754" y="502"/>
                  </a:lnTo>
                  <a:lnTo>
                    <a:pt x="746" y="496"/>
                  </a:lnTo>
                  <a:lnTo>
                    <a:pt x="737" y="491"/>
                  </a:lnTo>
                  <a:lnTo>
                    <a:pt x="727" y="485"/>
                  </a:lnTo>
                  <a:lnTo>
                    <a:pt x="717" y="482"/>
                  </a:lnTo>
                  <a:lnTo>
                    <a:pt x="706" y="479"/>
                  </a:lnTo>
                  <a:lnTo>
                    <a:pt x="695" y="478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73" y="478"/>
                  </a:lnTo>
                  <a:lnTo>
                    <a:pt x="662" y="479"/>
                  </a:lnTo>
                  <a:lnTo>
                    <a:pt x="651" y="482"/>
                  </a:lnTo>
                  <a:lnTo>
                    <a:pt x="641" y="485"/>
                  </a:lnTo>
                  <a:lnTo>
                    <a:pt x="631" y="491"/>
                  </a:lnTo>
                  <a:lnTo>
                    <a:pt x="621" y="496"/>
                  </a:lnTo>
                  <a:lnTo>
                    <a:pt x="613" y="502"/>
                  </a:lnTo>
                  <a:lnTo>
                    <a:pt x="605" y="510"/>
                  </a:lnTo>
                  <a:lnTo>
                    <a:pt x="598" y="517"/>
                  </a:lnTo>
                  <a:lnTo>
                    <a:pt x="591" y="526"/>
                  </a:lnTo>
                  <a:lnTo>
                    <a:pt x="586" y="536"/>
                  </a:lnTo>
                  <a:lnTo>
                    <a:pt x="582" y="545"/>
                  </a:lnTo>
                  <a:lnTo>
                    <a:pt x="577" y="555"/>
                  </a:lnTo>
                  <a:lnTo>
                    <a:pt x="575" y="566"/>
                  </a:lnTo>
                  <a:lnTo>
                    <a:pt x="573" y="576"/>
                  </a:lnTo>
                  <a:lnTo>
                    <a:pt x="573" y="588"/>
                  </a:lnTo>
                  <a:lnTo>
                    <a:pt x="573" y="588"/>
                  </a:lnTo>
                  <a:lnTo>
                    <a:pt x="573" y="595"/>
                  </a:lnTo>
                  <a:lnTo>
                    <a:pt x="575" y="601"/>
                  </a:lnTo>
                  <a:lnTo>
                    <a:pt x="578" y="606"/>
                  </a:lnTo>
                  <a:lnTo>
                    <a:pt x="582" y="611"/>
                  </a:lnTo>
                  <a:lnTo>
                    <a:pt x="587" y="615"/>
                  </a:lnTo>
                  <a:lnTo>
                    <a:pt x="592" y="617"/>
                  </a:lnTo>
                  <a:lnTo>
                    <a:pt x="598" y="619"/>
                  </a:lnTo>
                  <a:lnTo>
                    <a:pt x="604" y="620"/>
                  </a:lnTo>
                  <a:lnTo>
                    <a:pt x="604" y="620"/>
                  </a:lnTo>
                  <a:lnTo>
                    <a:pt x="611" y="619"/>
                  </a:lnTo>
                  <a:lnTo>
                    <a:pt x="617" y="617"/>
                  </a:lnTo>
                  <a:lnTo>
                    <a:pt x="622" y="615"/>
                  </a:lnTo>
                  <a:lnTo>
                    <a:pt x="627" y="611"/>
                  </a:lnTo>
                  <a:lnTo>
                    <a:pt x="631" y="606"/>
                  </a:lnTo>
                  <a:lnTo>
                    <a:pt x="634" y="601"/>
                  </a:lnTo>
                  <a:lnTo>
                    <a:pt x="635" y="595"/>
                  </a:lnTo>
                  <a:lnTo>
                    <a:pt x="636" y="588"/>
                  </a:lnTo>
                  <a:lnTo>
                    <a:pt x="636" y="588"/>
                  </a:lnTo>
                  <a:lnTo>
                    <a:pt x="637" y="579"/>
                  </a:lnTo>
                  <a:lnTo>
                    <a:pt x="639" y="570"/>
                  </a:lnTo>
                  <a:lnTo>
                    <a:pt x="645" y="561"/>
                  </a:lnTo>
                  <a:lnTo>
                    <a:pt x="650" y="555"/>
                  </a:lnTo>
                  <a:lnTo>
                    <a:pt x="658" y="549"/>
                  </a:lnTo>
                  <a:lnTo>
                    <a:pt x="665" y="544"/>
                  </a:lnTo>
                  <a:lnTo>
                    <a:pt x="674" y="541"/>
                  </a:lnTo>
                  <a:lnTo>
                    <a:pt x="683" y="541"/>
                  </a:lnTo>
                  <a:lnTo>
                    <a:pt x="683" y="541"/>
                  </a:lnTo>
                  <a:lnTo>
                    <a:pt x="693" y="541"/>
                  </a:lnTo>
                  <a:lnTo>
                    <a:pt x="703" y="544"/>
                  </a:lnTo>
                  <a:lnTo>
                    <a:pt x="710" y="549"/>
                  </a:lnTo>
                  <a:lnTo>
                    <a:pt x="718" y="555"/>
                  </a:lnTo>
                  <a:lnTo>
                    <a:pt x="723" y="561"/>
                  </a:lnTo>
                  <a:lnTo>
                    <a:pt x="727" y="570"/>
                  </a:lnTo>
                  <a:lnTo>
                    <a:pt x="731" y="579"/>
                  </a:lnTo>
                  <a:lnTo>
                    <a:pt x="732" y="588"/>
                  </a:lnTo>
                  <a:lnTo>
                    <a:pt x="732" y="588"/>
                  </a:lnTo>
                  <a:lnTo>
                    <a:pt x="731" y="598"/>
                  </a:lnTo>
                  <a:lnTo>
                    <a:pt x="727" y="606"/>
                  </a:lnTo>
                  <a:lnTo>
                    <a:pt x="723" y="615"/>
                  </a:lnTo>
                  <a:lnTo>
                    <a:pt x="718" y="621"/>
                  </a:lnTo>
                  <a:lnTo>
                    <a:pt x="710" y="628"/>
                  </a:lnTo>
                  <a:lnTo>
                    <a:pt x="703" y="632"/>
                  </a:lnTo>
                  <a:lnTo>
                    <a:pt x="693" y="635"/>
                  </a:lnTo>
                  <a:lnTo>
                    <a:pt x="683" y="635"/>
                  </a:lnTo>
                  <a:lnTo>
                    <a:pt x="683" y="635"/>
                  </a:lnTo>
                  <a:lnTo>
                    <a:pt x="677" y="637"/>
                  </a:lnTo>
                  <a:lnTo>
                    <a:pt x="672" y="639"/>
                  </a:lnTo>
                  <a:lnTo>
                    <a:pt x="666" y="642"/>
                  </a:lnTo>
                  <a:lnTo>
                    <a:pt x="661" y="645"/>
                  </a:lnTo>
                  <a:lnTo>
                    <a:pt x="658" y="650"/>
                  </a:lnTo>
                  <a:lnTo>
                    <a:pt x="655" y="656"/>
                  </a:lnTo>
                  <a:lnTo>
                    <a:pt x="652" y="661"/>
                  </a:lnTo>
                  <a:lnTo>
                    <a:pt x="652" y="668"/>
                  </a:lnTo>
                  <a:lnTo>
                    <a:pt x="652" y="668"/>
                  </a:lnTo>
                  <a:lnTo>
                    <a:pt x="652" y="674"/>
                  </a:lnTo>
                  <a:lnTo>
                    <a:pt x="655" y="681"/>
                  </a:lnTo>
                  <a:lnTo>
                    <a:pt x="658" y="686"/>
                  </a:lnTo>
                  <a:lnTo>
                    <a:pt x="661" y="690"/>
                  </a:lnTo>
                  <a:lnTo>
                    <a:pt x="666" y="694"/>
                  </a:lnTo>
                  <a:lnTo>
                    <a:pt x="672" y="697"/>
                  </a:lnTo>
                  <a:lnTo>
                    <a:pt x="677" y="699"/>
                  </a:lnTo>
                  <a:lnTo>
                    <a:pt x="683" y="700"/>
                  </a:lnTo>
                  <a:lnTo>
                    <a:pt x="683" y="700"/>
                  </a:lnTo>
                  <a:lnTo>
                    <a:pt x="693" y="701"/>
                  </a:lnTo>
                  <a:lnTo>
                    <a:pt x="703" y="703"/>
                  </a:lnTo>
                  <a:lnTo>
                    <a:pt x="710" y="707"/>
                  </a:lnTo>
                  <a:lnTo>
                    <a:pt x="718" y="714"/>
                  </a:lnTo>
                  <a:lnTo>
                    <a:pt x="723" y="720"/>
                  </a:lnTo>
                  <a:lnTo>
                    <a:pt x="727" y="729"/>
                  </a:lnTo>
                  <a:lnTo>
                    <a:pt x="731" y="737"/>
                  </a:lnTo>
                  <a:lnTo>
                    <a:pt x="732" y="747"/>
                  </a:lnTo>
                  <a:lnTo>
                    <a:pt x="732" y="747"/>
                  </a:lnTo>
                  <a:lnTo>
                    <a:pt x="731" y="757"/>
                  </a:lnTo>
                  <a:lnTo>
                    <a:pt x="727" y="766"/>
                  </a:lnTo>
                  <a:lnTo>
                    <a:pt x="723" y="774"/>
                  </a:lnTo>
                  <a:lnTo>
                    <a:pt x="718" y="781"/>
                  </a:lnTo>
                  <a:lnTo>
                    <a:pt x="710" y="787"/>
                  </a:lnTo>
                  <a:lnTo>
                    <a:pt x="703" y="791"/>
                  </a:lnTo>
                  <a:lnTo>
                    <a:pt x="693" y="794"/>
                  </a:lnTo>
                  <a:lnTo>
                    <a:pt x="683" y="795"/>
                  </a:lnTo>
                  <a:lnTo>
                    <a:pt x="683" y="795"/>
                  </a:lnTo>
                  <a:close/>
                  <a:moveTo>
                    <a:pt x="223" y="826"/>
                  </a:moveTo>
                  <a:lnTo>
                    <a:pt x="223" y="826"/>
                  </a:lnTo>
                  <a:lnTo>
                    <a:pt x="223" y="833"/>
                  </a:lnTo>
                  <a:lnTo>
                    <a:pt x="225" y="839"/>
                  </a:lnTo>
                  <a:lnTo>
                    <a:pt x="229" y="845"/>
                  </a:lnTo>
                  <a:lnTo>
                    <a:pt x="232" y="849"/>
                  </a:lnTo>
                  <a:lnTo>
                    <a:pt x="237" y="853"/>
                  </a:lnTo>
                  <a:lnTo>
                    <a:pt x="242" y="856"/>
                  </a:lnTo>
                  <a:lnTo>
                    <a:pt x="248" y="858"/>
                  </a:lnTo>
                  <a:lnTo>
                    <a:pt x="254" y="859"/>
                  </a:lnTo>
                  <a:lnTo>
                    <a:pt x="413" y="859"/>
                  </a:lnTo>
                  <a:lnTo>
                    <a:pt x="413" y="859"/>
                  </a:lnTo>
                  <a:lnTo>
                    <a:pt x="420" y="858"/>
                  </a:lnTo>
                  <a:lnTo>
                    <a:pt x="426" y="856"/>
                  </a:lnTo>
                  <a:lnTo>
                    <a:pt x="431" y="853"/>
                  </a:lnTo>
                  <a:lnTo>
                    <a:pt x="436" y="849"/>
                  </a:lnTo>
                  <a:lnTo>
                    <a:pt x="440" y="845"/>
                  </a:lnTo>
                  <a:lnTo>
                    <a:pt x="443" y="839"/>
                  </a:lnTo>
                  <a:lnTo>
                    <a:pt x="445" y="833"/>
                  </a:lnTo>
                  <a:lnTo>
                    <a:pt x="445" y="826"/>
                  </a:lnTo>
                  <a:lnTo>
                    <a:pt x="445" y="826"/>
                  </a:lnTo>
                  <a:lnTo>
                    <a:pt x="445" y="820"/>
                  </a:lnTo>
                  <a:lnTo>
                    <a:pt x="443" y="815"/>
                  </a:lnTo>
                  <a:lnTo>
                    <a:pt x="440" y="809"/>
                  </a:lnTo>
                  <a:lnTo>
                    <a:pt x="436" y="804"/>
                  </a:lnTo>
                  <a:lnTo>
                    <a:pt x="431" y="801"/>
                  </a:lnTo>
                  <a:lnTo>
                    <a:pt x="426" y="797"/>
                  </a:lnTo>
                  <a:lnTo>
                    <a:pt x="420" y="795"/>
                  </a:lnTo>
                  <a:lnTo>
                    <a:pt x="413" y="795"/>
                  </a:lnTo>
                  <a:lnTo>
                    <a:pt x="304" y="795"/>
                  </a:lnTo>
                  <a:lnTo>
                    <a:pt x="304" y="795"/>
                  </a:lnTo>
                  <a:lnTo>
                    <a:pt x="314" y="781"/>
                  </a:lnTo>
                  <a:lnTo>
                    <a:pt x="326" y="768"/>
                  </a:lnTo>
                  <a:lnTo>
                    <a:pt x="351" y="743"/>
                  </a:lnTo>
                  <a:lnTo>
                    <a:pt x="351" y="743"/>
                  </a:lnTo>
                  <a:lnTo>
                    <a:pt x="385" y="705"/>
                  </a:lnTo>
                  <a:lnTo>
                    <a:pt x="401" y="687"/>
                  </a:lnTo>
                  <a:lnTo>
                    <a:pt x="415" y="668"/>
                  </a:lnTo>
                  <a:lnTo>
                    <a:pt x="428" y="648"/>
                  </a:lnTo>
                  <a:lnTo>
                    <a:pt x="432" y="639"/>
                  </a:lnTo>
                  <a:lnTo>
                    <a:pt x="437" y="629"/>
                  </a:lnTo>
                  <a:lnTo>
                    <a:pt x="441" y="618"/>
                  </a:lnTo>
                  <a:lnTo>
                    <a:pt x="443" y="609"/>
                  </a:lnTo>
                  <a:lnTo>
                    <a:pt x="445" y="599"/>
                  </a:lnTo>
                  <a:lnTo>
                    <a:pt x="445" y="588"/>
                  </a:lnTo>
                  <a:lnTo>
                    <a:pt x="445" y="588"/>
                  </a:lnTo>
                  <a:lnTo>
                    <a:pt x="445" y="576"/>
                  </a:lnTo>
                  <a:lnTo>
                    <a:pt x="443" y="566"/>
                  </a:lnTo>
                  <a:lnTo>
                    <a:pt x="440" y="555"/>
                  </a:lnTo>
                  <a:lnTo>
                    <a:pt x="437" y="545"/>
                  </a:lnTo>
                  <a:lnTo>
                    <a:pt x="432" y="536"/>
                  </a:lnTo>
                  <a:lnTo>
                    <a:pt x="426" y="526"/>
                  </a:lnTo>
                  <a:lnTo>
                    <a:pt x="420" y="517"/>
                  </a:lnTo>
                  <a:lnTo>
                    <a:pt x="413" y="510"/>
                  </a:lnTo>
                  <a:lnTo>
                    <a:pt x="405" y="502"/>
                  </a:lnTo>
                  <a:lnTo>
                    <a:pt x="396" y="496"/>
                  </a:lnTo>
                  <a:lnTo>
                    <a:pt x="387" y="491"/>
                  </a:lnTo>
                  <a:lnTo>
                    <a:pt x="378" y="485"/>
                  </a:lnTo>
                  <a:lnTo>
                    <a:pt x="367" y="482"/>
                  </a:lnTo>
                  <a:lnTo>
                    <a:pt x="356" y="479"/>
                  </a:lnTo>
                  <a:lnTo>
                    <a:pt x="345" y="478"/>
                  </a:lnTo>
                  <a:lnTo>
                    <a:pt x="334" y="477"/>
                  </a:lnTo>
                  <a:lnTo>
                    <a:pt x="334" y="477"/>
                  </a:lnTo>
                  <a:lnTo>
                    <a:pt x="323" y="478"/>
                  </a:lnTo>
                  <a:lnTo>
                    <a:pt x="311" y="479"/>
                  </a:lnTo>
                  <a:lnTo>
                    <a:pt x="301" y="482"/>
                  </a:lnTo>
                  <a:lnTo>
                    <a:pt x="291" y="485"/>
                  </a:lnTo>
                  <a:lnTo>
                    <a:pt x="281" y="491"/>
                  </a:lnTo>
                  <a:lnTo>
                    <a:pt x="271" y="496"/>
                  </a:lnTo>
                  <a:lnTo>
                    <a:pt x="263" y="502"/>
                  </a:lnTo>
                  <a:lnTo>
                    <a:pt x="255" y="510"/>
                  </a:lnTo>
                  <a:lnTo>
                    <a:pt x="248" y="517"/>
                  </a:lnTo>
                  <a:lnTo>
                    <a:pt x="241" y="526"/>
                  </a:lnTo>
                  <a:lnTo>
                    <a:pt x="236" y="536"/>
                  </a:lnTo>
                  <a:lnTo>
                    <a:pt x="232" y="545"/>
                  </a:lnTo>
                  <a:lnTo>
                    <a:pt x="227" y="555"/>
                  </a:lnTo>
                  <a:lnTo>
                    <a:pt x="225" y="566"/>
                  </a:lnTo>
                  <a:lnTo>
                    <a:pt x="223" y="576"/>
                  </a:lnTo>
                  <a:lnTo>
                    <a:pt x="223" y="588"/>
                  </a:lnTo>
                  <a:lnTo>
                    <a:pt x="223" y="588"/>
                  </a:lnTo>
                  <a:lnTo>
                    <a:pt x="223" y="595"/>
                  </a:lnTo>
                  <a:lnTo>
                    <a:pt x="225" y="601"/>
                  </a:lnTo>
                  <a:lnTo>
                    <a:pt x="229" y="606"/>
                  </a:lnTo>
                  <a:lnTo>
                    <a:pt x="232" y="611"/>
                  </a:lnTo>
                  <a:lnTo>
                    <a:pt x="237" y="615"/>
                  </a:lnTo>
                  <a:lnTo>
                    <a:pt x="242" y="617"/>
                  </a:lnTo>
                  <a:lnTo>
                    <a:pt x="248" y="619"/>
                  </a:lnTo>
                  <a:lnTo>
                    <a:pt x="254" y="620"/>
                  </a:lnTo>
                  <a:lnTo>
                    <a:pt x="254" y="620"/>
                  </a:lnTo>
                  <a:lnTo>
                    <a:pt x="261" y="619"/>
                  </a:lnTo>
                  <a:lnTo>
                    <a:pt x="267" y="617"/>
                  </a:lnTo>
                  <a:lnTo>
                    <a:pt x="273" y="615"/>
                  </a:lnTo>
                  <a:lnTo>
                    <a:pt x="277" y="611"/>
                  </a:lnTo>
                  <a:lnTo>
                    <a:pt x="281" y="606"/>
                  </a:lnTo>
                  <a:lnTo>
                    <a:pt x="284" y="601"/>
                  </a:lnTo>
                  <a:lnTo>
                    <a:pt x="285" y="595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88" y="579"/>
                  </a:lnTo>
                  <a:lnTo>
                    <a:pt x="290" y="570"/>
                  </a:lnTo>
                  <a:lnTo>
                    <a:pt x="294" y="561"/>
                  </a:lnTo>
                  <a:lnTo>
                    <a:pt x="300" y="555"/>
                  </a:lnTo>
                  <a:lnTo>
                    <a:pt x="308" y="549"/>
                  </a:lnTo>
                  <a:lnTo>
                    <a:pt x="315" y="544"/>
                  </a:lnTo>
                  <a:lnTo>
                    <a:pt x="324" y="541"/>
                  </a:lnTo>
                  <a:lnTo>
                    <a:pt x="334" y="541"/>
                  </a:lnTo>
                  <a:lnTo>
                    <a:pt x="334" y="541"/>
                  </a:lnTo>
                  <a:lnTo>
                    <a:pt x="343" y="541"/>
                  </a:lnTo>
                  <a:lnTo>
                    <a:pt x="353" y="544"/>
                  </a:lnTo>
                  <a:lnTo>
                    <a:pt x="361" y="549"/>
                  </a:lnTo>
                  <a:lnTo>
                    <a:pt x="368" y="555"/>
                  </a:lnTo>
                  <a:lnTo>
                    <a:pt x="373" y="561"/>
                  </a:lnTo>
                  <a:lnTo>
                    <a:pt x="378" y="570"/>
                  </a:lnTo>
                  <a:lnTo>
                    <a:pt x="381" y="579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1" y="594"/>
                  </a:lnTo>
                  <a:lnTo>
                    <a:pt x="380" y="600"/>
                  </a:lnTo>
                  <a:lnTo>
                    <a:pt x="374" y="613"/>
                  </a:lnTo>
                  <a:lnTo>
                    <a:pt x="366" y="627"/>
                  </a:lnTo>
                  <a:lnTo>
                    <a:pt x="356" y="641"/>
                  </a:lnTo>
                  <a:lnTo>
                    <a:pt x="344" y="656"/>
                  </a:lnTo>
                  <a:lnTo>
                    <a:pt x="332" y="670"/>
                  </a:lnTo>
                  <a:lnTo>
                    <a:pt x="305" y="699"/>
                  </a:lnTo>
                  <a:lnTo>
                    <a:pt x="305" y="699"/>
                  </a:lnTo>
                  <a:lnTo>
                    <a:pt x="274" y="732"/>
                  </a:lnTo>
                  <a:lnTo>
                    <a:pt x="260" y="748"/>
                  </a:lnTo>
                  <a:lnTo>
                    <a:pt x="247" y="764"/>
                  </a:lnTo>
                  <a:lnTo>
                    <a:pt x="237" y="779"/>
                  </a:lnTo>
                  <a:lnTo>
                    <a:pt x="230" y="795"/>
                  </a:lnTo>
                  <a:lnTo>
                    <a:pt x="226" y="803"/>
                  </a:lnTo>
                  <a:lnTo>
                    <a:pt x="224" y="810"/>
                  </a:lnTo>
                  <a:lnTo>
                    <a:pt x="223" y="819"/>
                  </a:lnTo>
                  <a:lnTo>
                    <a:pt x="223" y="826"/>
                  </a:lnTo>
                  <a:lnTo>
                    <a:pt x="223" y="8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9" name="Google Shape;271;p11">
            <a:extLst>
              <a:ext uri="{FF2B5EF4-FFF2-40B4-BE49-F238E27FC236}">
                <a16:creationId xmlns:a16="http://schemas.microsoft.com/office/drawing/2014/main" id="{ADCC8DFC-510E-48CA-AF19-52D52928E0BF}"/>
              </a:ext>
            </a:extLst>
          </p:cNvPr>
          <p:cNvGrpSpPr/>
          <p:nvPr/>
        </p:nvGrpSpPr>
        <p:grpSpPr>
          <a:xfrm>
            <a:off x="7475830" y="3334254"/>
            <a:ext cx="869714" cy="869714"/>
            <a:chOff x="7475830" y="3334254"/>
            <a:chExt cx="869714" cy="869714"/>
          </a:xfrm>
        </p:grpSpPr>
        <p:sp>
          <p:nvSpPr>
            <p:cNvPr id="40" name="Google Shape;272;p11">
              <a:extLst>
                <a:ext uri="{FF2B5EF4-FFF2-40B4-BE49-F238E27FC236}">
                  <a16:creationId xmlns:a16="http://schemas.microsoft.com/office/drawing/2014/main" id="{07BC9FF2-1A9F-4821-8609-CFAA679886D2}"/>
                </a:ext>
              </a:extLst>
            </p:cNvPr>
            <p:cNvSpPr/>
            <p:nvPr/>
          </p:nvSpPr>
          <p:spPr>
            <a:xfrm>
              <a:off x="7475830" y="3334254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" name="Google Shape;273;p11">
              <a:extLst>
                <a:ext uri="{FF2B5EF4-FFF2-40B4-BE49-F238E27FC236}">
                  <a16:creationId xmlns:a16="http://schemas.microsoft.com/office/drawing/2014/main" id="{26CC5EC3-ECAB-4F30-BE46-36FE57891831}"/>
                </a:ext>
              </a:extLst>
            </p:cNvPr>
            <p:cNvSpPr/>
            <p:nvPr/>
          </p:nvSpPr>
          <p:spPr>
            <a:xfrm>
              <a:off x="7835280" y="3611703"/>
              <a:ext cx="150813" cy="322263"/>
            </a:xfrm>
            <a:custGeom>
              <a:avLst/>
              <a:gdLst/>
              <a:ahLst/>
              <a:cxnLst/>
              <a:rect l="l" t="t" r="r" b="b"/>
              <a:pathLst>
                <a:path w="476" h="1017" extrusionOk="0">
                  <a:moveTo>
                    <a:pt x="458" y="612"/>
                  </a:moveTo>
                  <a:lnTo>
                    <a:pt x="458" y="612"/>
                  </a:lnTo>
                  <a:lnTo>
                    <a:pt x="453" y="598"/>
                  </a:lnTo>
                  <a:lnTo>
                    <a:pt x="446" y="584"/>
                  </a:lnTo>
                  <a:lnTo>
                    <a:pt x="437" y="569"/>
                  </a:lnTo>
                  <a:lnTo>
                    <a:pt x="427" y="554"/>
                  </a:lnTo>
                  <a:lnTo>
                    <a:pt x="427" y="554"/>
                  </a:lnTo>
                  <a:lnTo>
                    <a:pt x="402" y="524"/>
                  </a:lnTo>
                  <a:lnTo>
                    <a:pt x="402" y="524"/>
                  </a:lnTo>
                  <a:lnTo>
                    <a:pt x="387" y="507"/>
                  </a:lnTo>
                  <a:lnTo>
                    <a:pt x="370" y="491"/>
                  </a:lnTo>
                  <a:lnTo>
                    <a:pt x="370" y="491"/>
                  </a:lnTo>
                  <a:lnTo>
                    <a:pt x="352" y="474"/>
                  </a:lnTo>
                  <a:lnTo>
                    <a:pt x="334" y="459"/>
                  </a:lnTo>
                  <a:lnTo>
                    <a:pt x="334" y="459"/>
                  </a:lnTo>
                  <a:lnTo>
                    <a:pt x="303" y="434"/>
                  </a:lnTo>
                  <a:lnTo>
                    <a:pt x="303" y="434"/>
                  </a:lnTo>
                  <a:lnTo>
                    <a:pt x="274" y="411"/>
                  </a:lnTo>
                  <a:lnTo>
                    <a:pt x="251" y="390"/>
                  </a:lnTo>
                  <a:lnTo>
                    <a:pt x="251" y="390"/>
                  </a:lnTo>
                  <a:lnTo>
                    <a:pt x="235" y="374"/>
                  </a:lnTo>
                  <a:lnTo>
                    <a:pt x="221" y="359"/>
                  </a:lnTo>
                  <a:lnTo>
                    <a:pt x="221" y="359"/>
                  </a:lnTo>
                  <a:lnTo>
                    <a:pt x="211" y="345"/>
                  </a:lnTo>
                  <a:lnTo>
                    <a:pt x="208" y="338"/>
                  </a:lnTo>
                  <a:lnTo>
                    <a:pt x="204" y="330"/>
                  </a:lnTo>
                  <a:lnTo>
                    <a:pt x="204" y="330"/>
                  </a:lnTo>
                  <a:lnTo>
                    <a:pt x="203" y="325"/>
                  </a:lnTo>
                  <a:lnTo>
                    <a:pt x="202" y="318"/>
                  </a:lnTo>
                  <a:lnTo>
                    <a:pt x="202" y="318"/>
                  </a:lnTo>
                  <a:lnTo>
                    <a:pt x="202" y="313"/>
                  </a:lnTo>
                  <a:lnTo>
                    <a:pt x="204" y="308"/>
                  </a:lnTo>
                  <a:lnTo>
                    <a:pt x="204" y="308"/>
                  </a:lnTo>
                  <a:lnTo>
                    <a:pt x="206" y="303"/>
                  </a:lnTo>
                  <a:lnTo>
                    <a:pt x="209" y="300"/>
                  </a:lnTo>
                  <a:lnTo>
                    <a:pt x="212" y="297"/>
                  </a:lnTo>
                  <a:lnTo>
                    <a:pt x="217" y="294"/>
                  </a:lnTo>
                  <a:lnTo>
                    <a:pt x="217" y="294"/>
                  </a:lnTo>
                  <a:lnTo>
                    <a:pt x="225" y="289"/>
                  </a:lnTo>
                  <a:lnTo>
                    <a:pt x="235" y="287"/>
                  </a:lnTo>
                  <a:lnTo>
                    <a:pt x="244" y="287"/>
                  </a:lnTo>
                  <a:lnTo>
                    <a:pt x="251" y="289"/>
                  </a:lnTo>
                  <a:lnTo>
                    <a:pt x="251" y="289"/>
                  </a:lnTo>
                  <a:lnTo>
                    <a:pt x="261" y="295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70" y="304"/>
                  </a:lnTo>
                  <a:lnTo>
                    <a:pt x="271" y="309"/>
                  </a:lnTo>
                  <a:lnTo>
                    <a:pt x="273" y="314"/>
                  </a:lnTo>
                  <a:lnTo>
                    <a:pt x="274" y="318"/>
                  </a:lnTo>
                  <a:lnTo>
                    <a:pt x="274" y="318"/>
                  </a:lnTo>
                  <a:lnTo>
                    <a:pt x="274" y="328"/>
                  </a:lnTo>
                  <a:lnTo>
                    <a:pt x="276" y="338"/>
                  </a:lnTo>
                  <a:lnTo>
                    <a:pt x="278" y="346"/>
                  </a:lnTo>
                  <a:lnTo>
                    <a:pt x="281" y="356"/>
                  </a:lnTo>
                  <a:lnTo>
                    <a:pt x="285" y="363"/>
                  </a:lnTo>
                  <a:lnTo>
                    <a:pt x="291" y="372"/>
                  </a:lnTo>
                  <a:lnTo>
                    <a:pt x="297" y="379"/>
                  </a:lnTo>
                  <a:lnTo>
                    <a:pt x="304" y="387"/>
                  </a:lnTo>
                  <a:lnTo>
                    <a:pt x="304" y="387"/>
                  </a:lnTo>
                  <a:lnTo>
                    <a:pt x="311" y="393"/>
                  </a:lnTo>
                  <a:lnTo>
                    <a:pt x="320" y="399"/>
                  </a:lnTo>
                  <a:lnTo>
                    <a:pt x="328" y="403"/>
                  </a:lnTo>
                  <a:lnTo>
                    <a:pt x="337" y="407"/>
                  </a:lnTo>
                  <a:lnTo>
                    <a:pt x="346" y="409"/>
                  </a:lnTo>
                  <a:lnTo>
                    <a:pt x="355" y="412"/>
                  </a:lnTo>
                  <a:lnTo>
                    <a:pt x="365" y="414"/>
                  </a:lnTo>
                  <a:lnTo>
                    <a:pt x="373" y="414"/>
                  </a:lnTo>
                  <a:lnTo>
                    <a:pt x="383" y="414"/>
                  </a:lnTo>
                  <a:lnTo>
                    <a:pt x="393" y="412"/>
                  </a:lnTo>
                  <a:lnTo>
                    <a:pt x="402" y="409"/>
                  </a:lnTo>
                  <a:lnTo>
                    <a:pt x="411" y="407"/>
                  </a:lnTo>
                  <a:lnTo>
                    <a:pt x="420" y="403"/>
                  </a:lnTo>
                  <a:lnTo>
                    <a:pt x="428" y="399"/>
                  </a:lnTo>
                  <a:lnTo>
                    <a:pt x="437" y="393"/>
                  </a:lnTo>
                  <a:lnTo>
                    <a:pt x="444" y="387"/>
                  </a:lnTo>
                  <a:lnTo>
                    <a:pt x="444" y="387"/>
                  </a:lnTo>
                  <a:lnTo>
                    <a:pt x="451" y="379"/>
                  </a:lnTo>
                  <a:lnTo>
                    <a:pt x="457" y="372"/>
                  </a:lnTo>
                  <a:lnTo>
                    <a:pt x="462" y="363"/>
                  </a:lnTo>
                  <a:lnTo>
                    <a:pt x="467" y="356"/>
                  </a:lnTo>
                  <a:lnTo>
                    <a:pt x="470" y="346"/>
                  </a:lnTo>
                  <a:lnTo>
                    <a:pt x="472" y="338"/>
                  </a:lnTo>
                  <a:lnTo>
                    <a:pt x="474" y="328"/>
                  </a:lnTo>
                  <a:lnTo>
                    <a:pt x="474" y="318"/>
                  </a:lnTo>
                  <a:lnTo>
                    <a:pt x="474" y="318"/>
                  </a:lnTo>
                  <a:lnTo>
                    <a:pt x="473" y="295"/>
                  </a:lnTo>
                  <a:lnTo>
                    <a:pt x="470" y="272"/>
                  </a:lnTo>
                  <a:lnTo>
                    <a:pt x="464" y="251"/>
                  </a:lnTo>
                  <a:lnTo>
                    <a:pt x="456" y="228"/>
                  </a:lnTo>
                  <a:lnTo>
                    <a:pt x="456" y="228"/>
                  </a:lnTo>
                  <a:lnTo>
                    <a:pt x="447" y="214"/>
                  </a:lnTo>
                  <a:lnTo>
                    <a:pt x="439" y="200"/>
                  </a:lnTo>
                  <a:lnTo>
                    <a:pt x="429" y="186"/>
                  </a:lnTo>
                  <a:lnTo>
                    <a:pt x="420" y="174"/>
                  </a:lnTo>
                  <a:lnTo>
                    <a:pt x="408" y="163"/>
                  </a:lnTo>
                  <a:lnTo>
                    <a:pt x="396" y="152"/>
                  </a:lnTo>
                  <a:lnTo>
                    <a:pt x="383" y="141"/>
                  </a:lnTo>
                  <a:lnTo>
                    <a:pt x="369" y="133"/>
                  </a:lnTo>
                  <a:lnTo>
                    <a:pt x="369" y="133"/>
                  </a:lnTo>
                  <a:lnTo>
                    <a:pt x="358" y="125"/>
                  </a:lnTo>
                  <a:lnTo>
                    <a:pt x="347" y="120"/>
                  </a:lnTo>
                  <a:lnTo>
                    <a:pt x="334" y="113"/>
                  </a:lnTo>
                  <a:lnTo>
                    <a:pt x="322" y="109"/>
                  </a:lnTo>
                  <a:lnTo>
                    <a:pt x="309" y="105"/>
                  </a:lnTo>
                  <a:lnTo>
                    <a:pt x="296" y="102"/>
                  </a:lnTo>
                  <a:lnTo>
                    <a:pt x="283" y="99"/>
                  </a:lnTo>
                  <a:lnTo>
                    <a:pt x="269" y="97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69" y="24"/>
                  </a:lnTo>
                  <a:lnTo>
                    <a:pt x="267" y="19"/>
                  </a:lnTo>
                  <a:lnTo>
                    <a:pt x="264" y="14"/>
                  </a:lnTo>
                  <a:lnTo>
                    <a:pt x="261" y="8"/>
                  </a:lnTo>
                  <a:lnTo>
                    <a:pt x="255" y="5"/>
                  </a:lnTo>
                  <a:lnTo>
                    <a:pt x="250" y="2"/>
                  </a:lnTo>
                  <a:lnTo>
                    <a:pt x="245" y="0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2" y="0"/>
                  </a:lnTo>
                  <a:lnTo>
                    <a:pt x="225" y="2"/>
                  </a:lnTo>
                  <a:lnTo>
                    <a:pt x="220" y="5"/>
                  </a:lnTo>
                  <a:lnTo>
                    <a:pt x="216" y="8"/>
                  </a:lnTo>
                  <a:lnTo>
                    <a:pt x="211" y="14"/>
                  </a:lnTo>
                  <a:lnTo>
                    <a:pt x="209" y="19"/>
                  </a:lnTo>
                  <a:lnTo>
                    <a:pt x="207" y="24"/>
                  </a:lnTo>
                  <a:lnTo>
                    <a:pt x="206" y="3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191" y="99"/>
                  </a:lnTo>
                  <a:lnTo>
                    <a:pt x="175" y="103"/>
                  </a:lnTo>
                  <a:lnTo>
                    <a:pt x="161" y="107"/>
                  </a:lnTo>
                  <a:lnTo>
                    <a:pt x="146" y="112"/>
                  </a:lnTo>
                  <a:lnTo>
                    <a:pt x="146" y="112"/>
                  </a:lnTo>
                  <a:lnTo>
                    <a:pt x="131" y="119"/>
                  </a:lnTo>
                  <a:lnTo>
                    <a:pt x="117" y="126"/>
                  </a:lnTo>
                  <a:lnTo>
                    <a:pt x="103" y="134"/>
                  </a:lnTo>
                  <a:lnTo>
                    <a:pt x="89" y="143"/>
                  </a:lnTo>
                  <a:lnTo>
                    <a:pt x="76" y="154"/>
                  </a:lnTo>
                  <a:lnTo>
                    <a:pt x="63" y="166"/>
                  </a:lnTo>
                  <a:lnTo>
                    <a:pt x="52" y="179"/>
                  </a:lnTo>
                  <a:lnTo>
                    <a:pt x="40" y="193"/>
                  </a:lnTo>
                  <a:lnTo>
                    <a:pt x="40" y="193"/>
                  </a:lnTo>
                  <a:lnTo>
                    <a:pt x="31" y="207"/>
                  </a:lnTo>
                  <a:lnTo>
                    <a:pt x="24" y="221"/>
                  </a:lnTo>
                  <a:lnTo>
                    <a:pt x="16" y="236"/>
                  </a:lnTo>
                  <a:lnTo>
                    <a:pt x="11" y="251"/>
                  </a:lnTo>
                  <a:lnTo>
                    <a:pt x="11" y="251"/>
                  </a:lnTo>
                  <a:lnTo>
                    <a:pt x="5" y="267"/>
                  </a:lnTo>
                  <a:lnTo>
                    <a:pt x="2" y="284"/>
                  </a:lnTo>
                  <a:lnTo>
                    <a:pt x="0" y="301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1" y="340"/>
                  </a:lnTo>
                  <a:lnTo>
                    <a:pt x="4" y="362"/>
                  </a:lnTo>
                  <a:lnTo>
                    <a:pt x="10" y="384"/>
                  </a:lnTo>
                  <a:lnTo>
                    <a:pt x="18" y="406"/>
                  </a:lnTo>
                  <a:lnTo>
                    <a:pt x="18" y="406"/>
                  </a:lnTo>
                  <a:lnTo>
                    <a:pt x="25" y="419"/>
                  </a:lnTo>
                  <a:lnTo>
                    <a:pt x="31" y="432"/>
                  </a:lnTo>
                  <a:lnTo>
                    <a:pt x="39" y="445"/>
                  </a:lnTo>
                  <a:lnTo>
                    <a:pt x="47" y="457"/>
                  </a:lnTo>
                  <a:lnTo>
                    <a:pt x="56" y="470"/>
                  </a:lnTo>
                  <a:lnTo>
                    <a:pt x="65" y="481"/>
                  </a:lnTo>
                  <a:lnTo>
                    <a:pt x="76" y="493"/>
                  </a:lnTo>
                  <a:lnTo>
                    <a:pt x="87" y="505"/>
                  </a:lnTo>
                  <a:lnTo>
                    <a:pt x="87" y="505"/>
                  </a:lnTo>
                  <a:lnTo>
                    <a:pt x="108" y="526"/>
                  </a:lnTo>
                  <a:lnTo>
                    <a:pt x="131" y="547"/>
                  </a:lnTo>
                  <a:lnTo>
                    <a:pt x="174" y="582"/>
                  </a:lnTo>
                  <a:lnTo>
                    <a:pt x="174" y="582"/>
                  </a:lnTo>
                  <a:lnTo>
                    <a:pt x="203" y="606"/>
                  </a:lnTo>
                  <a:lnTo>
                    <a:pt x="225" y="625"/>
                  </a:lnTo>
                  <a:lnTo>
                    <a:pt x="225" y="625"/>
                  </a:lnTo>
                  <a:lnTo>
                    <a:pt x="241" y="642"/>
                  </a:lnTo>
                  <a:lnTo>
                    <a:pt x="255" y="657"/>
                  </a:lnTo>
                  <a:lnTo>
                    <a:pt x="255" y="657"/>
                  </a:lnTo>
                  <a:lnTo>
                    <a:pt x="265" y="670"/>
                  </a:lnTo>
                  <a:lnTo>
                    <a:pt x="271" y="685"/>
                  </a:lnTo>
                  <a:lnTo>
                    <a:pt x="271" y="685"/>
                  </a:lnTo>
                  <a:lnTo>
                    <a:pt x="274" y="691"/>
                  </a:lnTo>
                  <a:lnTo>
                    <a:pt x="275" y="697"/>
                  </a:lnTo>
                  <a:lnTo>
                    <a:pt x="275" y="697"/>
                  </a:lnTo>
                  <a:lnTo>
                    <a:pt x="274" y="703"/>
                  </a:lnTo>
                  <a:lnTo>
                    <a:pt x="273" y="708"/>
                  </a:lnTo>
                  <a:lnTo>
                    <a:pt x="273" y="708"/>
                  </a:lnTo>
                  <a:lnTo>
                    <a:pt x="270" y="712"/>
                  </a:lnTo>
                  <a:lnTo>
                    <a:pt x="267" y="716"/>
                  </a:lnTo>
                  <a:lnTo>
                    <a:pt x="260" y="723"/>
                  </a:lnTo>
                  <a:lnTo>
                    <a:pt x="260" y="723"/>
                  </a:lnTo>
                  <a:lnTo>
                    <a:pt x="255" y="725"/>
                  </a:lnTo>
                  <a:lnTo>
                    <a:pt x="250" y="727"/>
                  </a:lnTo>
                  <a:lnTo>
                    <a:pt x="245" y="728"/>
                  </a:lnTo>
                  <a:lnTo>
                    <a:pt x="239" y="728"/>
                  </a:lnTo>
                  <a:lnTo>
                    <a:pt x="239" y="728"/>
                  </a:lnTo>
                  <a:lnTo>
                    <a:pt x="231" y="728"/>
                  </a:lnTo>
                  <a:lnTo>
                    <a:pt x="224" y="726"/>
                  </a:lnTo>
                  <a:lnTo>
                    <a:pt x="224" y="726"/>
                  </a:lnTo>
                  <a:lnTo>
                    <a:pt x="216" y="721"/>
                  </a:lnTo>
                  <a:lnTo>
                    <a:pt x="209" y="715"/>
                  </a:lnTo>
                  <a:lnTo>
                    <a:pt x="209" y="715"/>
                  </a:lnTo>
                  <a:lnTo>
                    <a:pt x="206" y="710"/>
                  </a:lnTo>
                  <a:lnTo>
                    <a:pt x="204" y="706"/>
                  </a:lnTo>
                  <a:lnTo>
                    <a:pt x="203" y="698"/>
                  </a:lnTo>
                  <a:lnTo>
                    <a:pt x="203" y="698"/>
                  </a:lnTo>
                  <a:lnTo>
                    <a:pt x="202" y="688"/>
                  </a:lnTo>
                  <a:lnTo>
                    <a:pt x="201" y="679"/>
                  </a:lnTo>
                  <a:lnTo>
                    <a:pt x="199" y="669"/>
                  </a:lnTo>
                  <a:lnTo>
                    <a:pt x="195" y="660"/>
                  </a:lnTo>
                  <a:lnTo>
                    <a:pt x="191" y="652"/>
                  </a:lnTo>
                  <a:lnTo>
                    <a:pt x="186" y="643"/>
                  </a:lnTo>
                  <a:lnTo>
                    <a:pt x="179" y="636"/>
                  </a:lnTo>
                  <a:lnTo>
                    <a:pt x="172" y="628"/>
                  </a:lnTo>
                  <a:lnTo>
                    <a:pt x="172" y="628"/>
                  </a:lnTo>
                  <a:lnTo>
                    <a:pt x="164" y="622"/>
                  </a:lnTo>
                  <a:lnTo>
                    <a:pt x="157" y="617"/>
                  </a:lnTo>
                  <a:lnTo>
                    <a:pt x="148" y="612"/>
                  </a:lnTo>
                  <a:lnTo>
                    <a:pt x="140" y="608"/>
                  </a:lnTo>
                  <a:lnTo>
                    <a:pt x="130" y="606"/>
                  </a:lnTo>
                  <a:lnTo>
                    <a:pt x="121" y="604"/>
                  </a:lnTo>
                  <a:lnTo>
                    <a:pt x="112" y="603"/>
                  </a:lnTo>
                  <a:lnTo>
                    <a:pt x="102" y="601"/>
                  </a:lnTo>
                  <a:lnTo>
                    <a:pt x="92" y="603"/>
                  </a:lnTo>
                  <a:lnTo>
                    <a:pt x="84" y="604"/>
                  </a:lnTo>
                  <a:lnTo>
                    <a:pt x="74" y="606"/>
                  </a:lnTo>
                  <a:lnTo>
                    <a:pt x="65" y="608"/>
                  </a:lnTo>
                  <a:lnTo>
                    <a:pt x="56" y="612"/>
                  </a:lnTo>
                  <a:lnTo>
                    <a:pt x="47" y="617"/>
                  </a:lnTo>
                  <a:lnTo>
                    <a:pt x="40" y="622"/>
                  </a:lnTo>
                  <a:lnTo>
                    <a:pt x="32" y="628"/>
                  </a:lnTo>
                  <a:lnTo>
                    <a:pt x="32" y="628"/>
                  </a:lnTo>
                  <a:lnTo>
                    <a:pt x="25" y="636"/>
                  </a:lnTo>
                  <a:lnTo>
                    <a:pt x="19" y="643"/>
                  </a:lnTo>
                  <a:lnTo>
                    <a:pt x="14" y="652"/>
                  </a:lnTo>
                  <a:lnTo>
                    <a:pt x="10" y="660"/>
                  </a:lnTo>
                  <a:lnTo>
                    <a:pt x="6" y="669"/>
                  </a:lnTo>
                  <a:lnTo>
                    <a:pt x="3" y="679"/>
                  </a:lnTo>
                  <a:lnTo>
                    <a:pt x="2" y="688"/>
                  </a:lnTo>
                  <a:lnTo>
                    <a:pt x="2" y="698"/>
                  </a:lnTo>
                  <a:lnTo>
                    <a:pt x="2" y="698"/>
                  </a:lnTo>
                  <a:lnTo>
                    <a:pt x="3" y="721"/>
                  </a:lnTo>
                  <a:lnTo>
                    <a:pt x="6" y="743"/>
                  </a:lnTo>
                  <a:lnTo>
                    <a:pt x="12" y="765"/>
                  </a:lnTo>
                  <a:lnTo>
                    <a:pt x="20" y="786"/>
                  </a:lnTo>
                  <a:lnTo>
                    <a:pt x="20" y="786"/>
                  </a:lnTo>
                  <a:lnTo>
                    <a:pt x="28" y="801"/>
                  </a:lnTo>
                  <a:lnTo>
                    <a:pt x="37" y="815"/>
                  </a:lnTo>
                  <a:lnTo>
                    <a:pt x="46" y="828"/>
                  </a:lnTo>
                  <a:lnTo>
                    <a:pt x="56" y="841"/>
                  </a:lnTo>
                  <a:lnTo>
                    <a:pt x="68" y="853"/>
                  </a:lnTo>
                  <a:lnTo>
                    <a:pt x="79" y="863"/>
                  </a:lnTo>
                  <a:lnTo>
                    <a:pt x="92" y="874"/>
                  </a:lnTo>
                  <a:lnTo>
                    <a:pt x="106" y="883"/>
                  </a:lnTo>
                  <a:lnTo>
                    <a:pt x="106" y="883"/>
                  </a:lnTo>
                  <a:lnTo>
                    <a:pt x="118" y="890"/>
                  </a:lnTo>
                  <a:lnTo>
                    <a:pt x="130" y="897"/>
                  </a:lnTo>
                  <a:lnTo>
                    <a:pt x="142" y="902"/>
                  </a:lnTo>
                  <a:lnTo>
                    <a:pt x="155" y="907"/>
                  </a:lnTo>
                  <a:lnTo>
                    <a:pt x="167" y="910"/>
                  </a:lnTo>
                  <a:lnTo>
                    <a:pt x="180" y="915"/>
                  </a:lnTo>
                  <a:lnTo>
                    <a:pt x="193" y="917"/>
                  </a:lnTo>
                  <a:lnTo>
                    <a:pt x="206" y="919"/>
                  </a:lnTo>
                  <a:lnTo>
                    <a:pt x="206" y="986"/>
                  </a:lnTo>
                  <a:lnTo>
                    <a:pt x="206" y="986"/>
                  </a:lnTo>
                  <a:lnTo>
                    <a:pt x="207" y="992"/>
                  </a:lnTo>
                  <a:lnTo>
                    <a:pt x="209" y="997"/>
                  </a:lnTo>
                  <a:lnTo>
                    <a:pt x="211" y="1003"/>
                  </a:lnTo>
                  <a:lnTo>
                    <a:pt x="216" y="1008"/>
                  </a:lnTo>
                  <a:lnTo>
                    <a:pt x="220" y="1011"/>
                  </a:lnTo>
                  <a:lnTo>
                    <a:pt x="225" y="1015"/>
                  </a:lnTo>
                  <a:lnTo>
                    <a:pt x="232" y="1017"/>
                  </a:lnTo>
                  <a:lnTo>
                    <a:pt x="238" y="1017"/>
                  </a:lnTo>
                  <a:lnTo>
                    <a:pt x="238" y="1017"/>
                  </a:lnTo>
                  <a:lnTo>
                    <a:pt x="245" y="1017"/>
                  </a:lnTo>
                  <a:lnTo>
                    <a:pt x="250" y="1015"/>
                  </a:lnTo>
                  <a:lnTo>
                    <a:pt x="255" y="1011"/>
                  </a:lnTo>
                  <a:lnTo>
                    <a:pt x="261" y="1008"/>
                  </a:lnTo>
                  <a:lnTo>
                    <a:pt x="264" y="1003"/>
                  </a:lnTo>
                  <a:lnTo>
                    <a:pt x="267" y="997"/>
                  </a:lnTo>
                  <a:lnTo>
                    <a:pt x="269" y="992"/>
                  </a:lnTo>
                  <a:lnTo>
                    <a:pt x="269" y="986"/>
                  </a:lnTo>
                  <a:lnTo>
                    <a:pt x="269" y="919"/>
                  </a:lnTo>
                  <a:lnTo>
                    <a:pt x="269" y="919"/>
                  </a:lnTo>
                  <a:lnTo>
                    <a:pt x="285" y="917"/>
                  </a:lnTo>
                  <a:lnTo>
                    <a:pt x="300" y="914"/>
                  </a:lnTo>
                  <a:lnTo>
                    <a:pt x="315" y="909"/>
                  </a:lnTo>
                  <a:lnTo>
                    <a:pt x="332" y="904"/>
                  </a:lnTo>
                  <a:lnTo>
                    <a:pt x="332" y="904"/>
                  </a:lnTo>
                  <a:lnTo>
                    <a:pt x="347" y="897"/>
                  </a:lnTo>
                  <a:lnTo>
                    <a:pt x="362" y="889"/>
                  </a:lnTo>
                  <a:lnTo>
                    <a:pt x="376" y="880"/>
                  </a:lnTo>
                  <a:lnTo>
                    <a:pt x="388" y="871"/>
                  </a:lnTo>
                  <a:lnTo>
                    <a:pt x="401" y="860"/>
                  </a:lnTo>
                  <a:lnTo>
                    <a:pt x="413" y="849"/>
                  </a:lnTo>
                  <a:lnTo>
                    <a:pt x="424" y="836"/>
                  </a:lnTo>
                  <a:lnTo>
                    <a:pt x="433" y="825"/>
                  </a:lnTo>
                  <a:lnTo>
                    <a:pt x="433" y="825"/>
                  </a:lnTo>
                  <a:lnTo>
                    <a:pt x="444" y="810"/>
                  </a:lnTo>
                  <a:lnTo>
                    <a:pt x="453" y="795"/>
                  </a:lnTo>
                  <a:lnTo>
                    <a:pt x="460" y="780"/>
                  </a:lnTo>
                  <a:lnTo>
                    <a:pt x="466" y="763"/>
                  </a:lnTo>
                  <a:lnTo>
                    <a:pt x="471" y="748"/>
                  </a:lnTo>
                  <a:lnTo>
                    <a:pt x="474" y="731"/>
                  </a:lnTo>
                  <a:lnTo>
                    <a:pt x="476" y="715"/>
                  </a:lnTo>
                  <a:lnTo>
                    <a:pt x="476" y="698"/>
                  </a:lnTo>
                  <a:lnTo>
                    <a:pt x="476" y="698"/>
                  </a:lnTo>
                  <a:lnTo>
                    <a:pt x="475" y="677"/>
                  </a:lnTo>
                  <a:lnTo>
                    <a:pt x="472" y="655"/>
                  </a:lnTo>
                  <a:lnTo>
                    <a:pt x="467" y="634"/>
                  </a:lnTo>
                  <a:lnTo>
                    <a:pt x="458" y="612"/>
                  </a:lnTo>
                  <a:lnTo>
                    <a:pt x="458" y="612"/>
                  </a:lnTo>
                  <a:close/>
                  <a:moveTo>
                    <a:pt x="383" y="786"/>
                  </a:moveTo>
                  <a:lnTo>
                    <a:pt x="383" y="786"/>
                  </a:lnTo>
                  <a:lnTo>
                    <a:pt x="376" y="796"/>
                  </a:lnTo>
                  <a:lnTo>
                    <a:pt x="367" y="804"/>
                  </a:lnTo>
                  <a:lnTo>
                    <a:pt x="358" y="813"/>
                  </a:lnTo>
                  <a:lnTo>
                    <a:pt x="350" y="820"/>
                  </a:lnTo>
                  <a:lnTo>
                    <a:pt x="340" y="827"/>
                  </a:lnTo>
                  <a:lnTo>
                    <a:pt x="329" y="834"/>
                  </a:lnTo>
                  <a:lnTo>
                    <a:pt x="319" y="840"/>
                  </a:lnTo>
                  <a:lnTo>
                    <a:pt x="308" y="845"/>
                  </a:lnTo>
                  <a:lnTo>
                    <a:pt x="308" y="845"/>
                  </a:lnTo>
                  <a:lnTo>
                    <a:pt x="296" y="848"/>
                  </a:lnTo>
                  <a:lnTo>
                    <a:pt x="285" y="851"/>
                  </a:lnTo>
                  <a:lnTo>
                    <a:pt x="275" y="855"/>
                  </a:lnTo>
                  <a:lnTo>
                    <a:pt x="263" y="856"/>
                  </a:lnTo>
                  <a:lnTo>
                    <a:pt x="252" y="858"/>
                  </a:lnTo>
                  <a:lnTo>
                    <a:pt x="241" y="858"/>
                  </a:lnTo>
                  <a:lnTo>
                    <a:pt x="231" y="858"/>
                  </a:lnTo>
                  <a:lnTo>
                    <a:pt x="220" y="857"/>
                  </a:lnTo>
                  <a:lnTo>
                    <a:pt x="200" y="854"/>
                  </a:lnTo>
                  <a:lnTo>
                    <a:pt x="179" y="848"/>
                  </a:lnTo>
                  <a:lnTo>
                    <a:pt x="159" y="840"/>
                  </a:lnTo>
                  <a:lnTo>
                    <a:pt x="141" y="829"/>
                  </a:lnTo>
                  <a:lnTo>
                    <a:pt x="141" y="829"/>
                  </a:lnTo>
                  <a:lnTo>
                    <a:pt x="130" y="823"/>
                  </a:lnTo>
                  <a:lnTo>
                    <a:pt x="121" y="815"/>
                  </a:lnTo>
                  <a:lnTo>
                    <a:pt x="112" y="807"/>
                  </a:lnTo>
                  <a:lnTo>
                    <a:pt x="104" y="799"/>
                  </a:lnTo>
                  <a:lnTo>
                    <a:pt x="97" y="789"/>
                  </a:lnTo>
                  <a:lnTo>
                    <a:pt x="89" y="781"/>
                  </a:lnTo>
                  <a:lnTo>
                    <a:pt x="84" y="770"/>
                  </a:lnTo>
                  <a:lnTo>
                    <a:pt x="78" y="760"/>
                  </a:lnTo>
                  <a:lnTo>
                    <a:pt x="78" y="760"/>
                  </a:lnTo>
                  <a:lnTo>
                    <a:pt x="73" y="745"/>
                  </a:lnTo>
                  <a:lnTo>
                    <a:pt x="69" y="730"/>
                  </a:lnTo>
                  <a:lnTo>
                    <a:pt x="67" y="714"/>
                  </a:lnTo>
                  <a:lnTo>
                    <a:pt x="65" y="698"/>
                  </a:lnTo>
                  <a:lnTo>
                    <a:pt x="65" y="698"/>
                  </a:lnTo>
                  <a:lnTo>
                    <a:pt x="65" y="692"/>
                  </a:lnTo>
                  <a:lnTo>
                    <a:pt x="68" y="686"/>
                  </a:lnTo>
                  <a:lnTo>
                    <a:pt x="71" y="680"/>
                  </a:lnTo>
                  <a:lnTo>
                    <a:pt x="75" y="676"/>
                  </a:lnTo>
                  <a:lnTo>
                    <a:pt x="75" y="676"/>
                  </a:lnTo>
                  <a:lnTo>
                    <a:pt x="82" y="670"/>
                  </a:lnTo>
                  <a:lnTo>
                    <a:pt x="88" y="667"/>
                  </a:lnTo>
                  <a:lnTo>
                    <a:pt x="94" y="666"/>
                  </a:lnTo>
                  <a:lnTo>
                    <a:pt x="102" y="665"/>
                  </a:lnTo>
                  <a:lnTo>
                    <a:pt x="102" y="665"/>
                  </a:lnTo>
                  <a:lnTo>
                    <a:pt x="109" y="666"/>
                  </a:lnTo>
                  <a:lnTo>
                    <a:pt x="117" y="667"/>
                  </a:lnTo>
                  <a:lnTo>
                    <a:pt x="123" y="670"/>
                  </a:lnTo>
                  <a:lnTo>
                    <a:pt x="129" y="676"/>
                  </a:lnTo>
                  <a:lnTo>
                    <a:pt x="129" y="676"/>
                  </a:lnTo>
                  <a:lnTo>
                    <a:pt x="133" y="680"/>
                  </a:lnTo>
                  <a:lnTo>
                    <a:pt x="136" y="685"/>
                  </a:lnTo>
                  <a:lnTo>
                    <a:pt x="138" y="692"/>
                  </a:lnTo>
                  <a:lnTo>
                    <a:pt x="140" y="698"/>
                  </a:lnTo>
                  <a:lnTo>
                    <a:pt x="140" y="698"/>
                  </a:lnTo>
                  <a:lnTo>
                    <a:pt x="141" y="712"/>
                  </a:lnTo>
                  <a:lnTo>
                    <a:pt x="144" y="725"/>
                  </a:lnTo>
                  <a:lnTo>
                    <a:pt x="149" y="739"/>
                  </a:lnTo>
                  <a:lnTo>
                    <a:pt x="158" y="753"/>
                  </a:lnTo>
                  <a:lnTo>
                    <a:pt x="158" y="753"/>
                  </a:lnTo>
                  <a:lnTo>
                    <a:pt x="166" y="763"/>
                  </a:lnTo>
                  <a:lnTo>
                    <a:pt x="177" y="772"/>
                  </a:lnTo>
                  <a:lnTo>
                    <a:pt x="188" y="780"/>
                  </a:lnTo>
                  <a:lnTo>
                    <a:pt x="201" y="785"/>
                  </a:lnTo>
                  <a:lnTo>
                    <a:pt x="201" y="785"/>
                  </a:lnTo>
                  <a:lnTo>
                    <a:pt x="212" y="789"/>
                  </a:lnTo>
                  <a:lnTo>
                    <a:pt x="224" y="791"/>
                  </a:lnTo>
                  <a:lnTo>
                    <a:pt x="237" y="792"/>
                  </a:lnTo>
                  <a:lnTo>
                    <a:pt x="249" y="791"/>
                  </a:lnTo>
                  <a:lnTo>
                    <a:pt x="261" y="789"/>
                  </a:lnTo>
                  <a:lnTo>
                    <a:pt x="273" y="786"/>
                  </a:lnTo>
                  <a:lnTo>
                    <a:pt x="284" y="782"/>
                  </a:lnTo>
                  <a:lnTo>
                    <a:pt x="295" y="776"/>
                  </a:lnTo>
                  <a:lnTo>
                    <a:pt x="295" y="776"/>
                  </a:lnTo>
                  <a:lnTo>
                    <a:pt x="306" y="768"/>
                  </a:lnTo>
                  <a:lnTo>
                    <a:pt x="315" y="758"/>
                  </a:lnTo>
                  <a:lnTo>
                    <a:pt x="324" y="746"/>
                  </a:lnTo>
                  <a:lnTo>
                    <a:pt x="330" y="735"/>
                  </a:lnTo>
                  <a:lnTo>
                    <a:pt x="330" y="735"/>
                  </a:lnTo>
                  <a:lnTo>
                    <a:pt x="334" y="726"/>
                  </a:lnTo>
                  <a:lnTo>
                    <a:pt x="336" y="716"/>
                  </a:lnTo>
                  <a:lnTo>
                    <a:pt x="338" y="707"/>
                  </a:lnTo>
                  <a:lnTo>
                    <a:pt x="338" y="697"/>
                  </a:lnTo>
                  <a:lnTo>
                    <a:pt x="338" y="697"/>
                  </a:lnTo>
                  <a:lnTo>
                    <a:pt x="337" y="686"/>
                  </a:lnTo>
                  <a:lnTo>
                    <a:pt x="336" y="677"/>
                  </a:lnTo>
                  <a:lnTo>
                    <a:pt x="334" y="667"/>
                  </a:lnTo>
                  <a:lnTo>
                    <a:pt x="329" y="659"/>
                  </a:lnTo>
                  <a:lnTo>
                    <a:pt x="329" y="659"/>
                  </a:lnTo>
                  <a:lnTo>
                    <a:pt x="325" y="649"/>
                  </a:lnTo>
                  <a:lnTo>
                    <a:pt x="320" y="639"/>
                  </a:lnTo>
                  <a:lnTo>
                    <a:pt x="313" y="628"/>
                  </a:lnTo>
                  <a:lnTo>
                    <a:pt x="305" y="618"/>
                  </a:lnTo>
                  <a:lnTo>
                    <a:pt x="305" y="618"/>
                  </a:lnTo>
                  <a:lnTo>
                    <a:pt x="289" y="599"/>
                  </a:lnTo>
                  <a:lnTo>
                    <a:pt x="268" y="579"/>
                  </a:lnTo>
                  <a:lnTo>
                    <a:pt x="268" y="579"/>
                  </a:lnTo>
                  <a:lnTo>
                    <a:pt x="245" y="557"/>
                  </a:lnTo>
                  <a:lnTo>
                    <a:pt x="214" y="533"/>
                  </a:lnTo>
                  <a:lnTo>
                    <a:pt x="172" y="497"/>
                  </a:lnTo>
                  <a:lnTo>
                    <a:pt x="172" y="497"/>
                  </a:lnTo>
                  <a:lnTo>
                    <a:pt x="152" y="480"/>
                  </a:lnTo>
                  <a:lnTo>
                    <a:pt x="133" y="461"/>
                  </a:lnTo>
                  <a:lnTo>
                    <a:pt x="133" y="461"/>
                  </a:lnTo>
                  <a:lnTo>
                    <a:pt x="115" y="442"/>
                  </a:lnTo>
                  <a:lnTo>
                    <a:pt x="100" y="421"/>
                  </a:lnTo>
                  <a:lnTo>
                    <a:pt x="87" y="402"/>
                  </a:lnTo>
                  <a:lnTo>
                    <a:pt x="77" y="382"/>
                  </a:lnTo>
                  <a:lnTo>
                    <a:pt x="77" y="382"/>
                  </a:lnTo>
                  <a:lnTo>
                    <a:pt x="71" y="365"/>
                  </a:lnTo>
                  <a:lnTo>
                    <a:pt x="67" y="349"/>
                  </a:lnTo>
                  <a:lnTo>
                    <a:pt x="64" y="333"/>
                  </a:lnTo>
                  <a:lnTo>
                    <a:pt x="63" y="318"/>
                  </a:lnTo>
                  <a:lnTo>
                    <a:pt x="63" y="318"/>
                  </a:lnTo>
                  <a:lnTo>
                    <a:pt x="63" y="306"/>
                  </a:lnTo>
                  <a:lnTo>
                    <a:pt x="65" y="295"/>
                  </a:lnTo>
                  <a:lnTo>
                    <a:pt x="68" y="283"/>
                  </a:lnTo>
                  <a:lnTo>
                    <a:pt x="71" y="271"/>
                  </a:lnTo>
                  <a:lnTo>
                    <a:pt x="71" y="271"/>
                  </a:lnTo>
                  <a:lnTo>
                    <a:pt x="75" y="260"/>
                  </a:lnTo>
                  <a:lnTo>
                    <a:pt x="80" y="250"/>
                  </a:lnTo>
                  <a:lnTo>
                    <a:pt x="86" y="239"/>
                  </a:lnTo>
                  <a:lnTo>
                    <a:pt x="91" y="230"/>
                  </a:lnTo>
                  <a:lnTo>
                    <a:pt x="91" y="230"/>
                  </a:lnTo>
                  <a:lnTo>
                    <a:pt x="100" y="221"/>
                  </a:lnTo>
                  <a:lnTo>
                    <a:pt x="108" y="211"/>
                  </a:lnTo>
                  <a:lnTo>
                    <a:pt x="117" y="202"/>
                  </a:lnTo>
                  <a:lnTo>
                    <a:pt x="127" y="195"/>
                  </a:lnTo>
                  <a:lnTo>
                    <a:pt x="137" y="187"/>
                  </a:lnTo>
                  <a:lnTo>
                    <a:pt x="148" y="181"/>
                  </a:lnTo>
                  <a:lnTo>
                    <a:pt x="159" y="176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86" y="166"/>
                  </a:lnTo>
                  <a:lnTo>
                    <a:pt x="202" y="162"/>
                  </a:lnTo>
                  <a:lnTo>
                    <a:pt x="219" y="159"/>
                  </a:lnTo>
                  <a:lnTo>
                    <a:pt x="237" y="158"/>
                  </a:lnTo>
                  <a:lnTo>
                    <a:pt x="237" y="158"/>
                  </a:lnTo>
                  <a:lnTo>
                    <a:pt x="250" y="158"/>
                  </a:lnTo>
                  <a:lnTo>
                    <a:pt x="264" y="161"/>
                  </a:lnTo>
                  <a:lnTo>
                    <a:pt x="277" y="163"/>
                  </a:lnTo>
                  <a:lnTo>
                    <a:pt x="289" y="165"/>
                  </a:lnTo>
                  <a:lnTo>
                    <a:pt x="302" y="169"/>
                  </a:lnTo>
                  <a:lnTo>
                    <a:pt x="313" y="173"/>
                  </a:lnTo>
                  <a:lnTo>
                    <a:pt x="324" y="180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46" y="193"/>
                  </a:lnTo>
                  <a:lnTo>
                    <a:pt x="355" y="200"/>
                  </a:lnTo>
                  <a:lnTo>
                    <a:pt x="364" y="208"/>
                  </a:lnTo>
                  <a:lnTo>
                    <a:pt x="371" y="216"/>
                  </a:lnTo>
                  <a:lnTo>
                    <a:pt x="379" y="226"/>
                  </a:lnTo>
                  <a:lnTo>
                    <a:pt x="386" y="235"/>
                  </a:lnTo>
                  <a:lnTo>
                    <a:pt x="393" y="245"/>
                  </a:lnTo>
                  <a:lnTo>
                    <a:pt x="398" y="255"/>
                  </a:lnTo>
                  <a:lnTo>
                    <a:pt x="398" y="255"/>
                  </a:lnTo>
                  <a:lnTo>
                    <a:pt x="403" y="270"/>
                  </a:lnTo>
                  <a:lnTo>
                    <a:pt x="408" y="286"/>
                  </a:lnTo>
                  <a:lnTo>
                    <a:pt x="410" y="301"/>
                  </a:lnTo>
                  <a:lnTo>
                    <a:pt x="411" y="318"/>
                  </a:lnTo>
                  <a:lnTo>
                    <a:pt x="411" y="318"/>
                  </a:lnTo>
                  <a:lnTo>
                    <a:pt x="410" y="325"/>
                  </a:lnTo>
                  <a:lnTo>
                    <a:pt x="409" y="330"/>
                  </a:lnTo>
                  <a:lnTo>
                    <a:pt x="406" y="335"/>
                  </a:lnTo>
                  <a:lnTo>
                    <a:pt x="400" y="340"/>
                  </a:lnTo>
                  <a:lnTo>
                    <a:pt x="400" y="340"/>
                  </a:lnTo>
                  <a:lnTo>
                    <a:pt x="395" y="345"/>
                  </a:lnTo>
                  <a:lnTo>
                    <a:pt x="387" y="348"/>
                  </a:lnTo>
                  <a:lnTo>
                    <a:pt x="381" y="350"/>
                  </a:lnTo>
                  <a:lnTo>
                    <a:pt x="373" y="350"/>
                  </a:lnTo>
                  <a:lnTo>
                    <a:pt x="367" y="350"/>
                  </a:lnTo>
                  <a:lnTo>
                    <a:pt x="359" y="348"/>
                  </a:lnTo>
                  <a:lnTo>
                    <a:pt x="353" y="345"/>
                  </a:lnTo>
                  <a:lnTo>
                    <a:pt x="348" y="340"/>
                  </a:lnTo>
                  <a:lnTo>
                    <a:pt x="348" y="340"/>
                  </a:lnTo>
                  <a:lnTo>
                    <a:pt x="342" y="335"/>
                  </a:lnTo>
                  <a:lnTo>
                    <a:pt x="339" y="330"/>
                  </a:lnTo>
                  <a:lnTo>
                    <a:pt x="338" y="325"/>
                  </a:lnTo>
                  <a:lnTo>
                    <a:pt x="337" y="318"/>
                  </a:lnTo>
                  <a:lnTo>
                    <a:pt x="337" y="318"/>
                  </a:lnTo>
                  <a:lnTo>
                    <a:pt x="336" y="304"/>
                  </a:lnTo>
                  <a:lnTo>
                    <a:pt x="333" y="290"/>
                  </a:lnTo>
                  <a:lnTo>
                    <a:pt x="326" y="276"/>
                  </a:lnTo>
                  <a:lnTo>
                    <a:pt x="319" y="262"/>
                  </a:lnTo>
                  <a:lnTo>
                    <a:pt x="319" y="262"/>
                  </a:lnTo>
                  <a:lnTo>
                    <a:pt x="309" y="252"/>
                  </a:lnTo>
                  <a:lnTo>
                    <a:pt x="299" y="243"/>
                  </a:lnTo>
                  <a:lnTo>
                    <a:pt x="288" y="237"/>
                  </a:lnTo>
                  <a:lnTo>
                    <a:pt x="275" y="230"/>
                  </a:lnTo>
                  <a:lnTo>
                    <a:pt x="275" y="230"/>
                  </a:lnTo>
                  <a:lnTo>
                    <a:pt x="264" y="227"/>
                  </a:lnTo>
                  <a:lnTo>
                    <a:pt x="252" y="225"/>
                  </a:lnTo>
                  <a:lnTo>
                    <a:pt x="240" y="224"/>
                  </a:lnTo>
                  <a:lnTo>
                    <a:pt x="229" y="224"/>
                  </a:lnTo>
                  <a:lnTo>
                    <a:pt x="217" y="226"/>
                  </a:lnTo>
                  <a:lnTo>
                    <a:pt x="205" y="229"/>
                  </a:lnTo>
                  <a:lnTo>
                    <a:pt x="193" y="233"/>
                  </a:lnTo>
                  <a:lnTo>
                    <a:pt x="182" y="240"/>
                  </a:lnTo>
                  <a:lnTo>
                    <a:pt x="182" y="240"/>
                  </a:lnTo>
                  <a:lnTo>
                    <a:pt x="171" y="248"/>
                  </a:lnTo>
                  <a:lnTo>
                    <a:pt x="161" y="258"/>
                  </a:lnTo>
                  <a:lnTo>
                    <a:pt x="152" y="269"/>
                  </a:lnTo>
                  <a:lnTo>
                    <a:pt x="146" y="281"/>
                  </a:lnTo>
                  <a:lnTo>
                    <a:pt x="146" y="281"/>
                  </a:lnTo>
                  <a:lnTo>
                    <a:pt x="143" y="289"/>
                  </a:lnTo>
                  <a:lnTo>
                    <a:pt x="141" y="299"/>
                  </a:lnTo>
                  <a:lnTo>
                    <a:pt x="138" y="309"/>
                  </a:lnTo>
                  <a:lnTo>
                    <a:pt x="138" y="318"/>
                  </a:lnTo>
                  <a:lnTo>
                    <a:pt x="138" y="318"/>
                  </a:lnTo>
                  <a:lnTo>
                    <a:pt x="138" y="329"/>
                  </a:lnTo>
                  <a:lnTo>
                    <a:pt x="141" y="339"/>
                  </a:lnTo>
                  <a:lnTo>
                    <a:pt x="143" y="348"/>
                  </a:lnTo>
                  <a:lnTo>
                    <a:pt x="146" y="356"/>
                  </a:lnTo>
                  <a:lnTo>
                    <a:pt x="146" y="356"/>
                  </a:lnTo>
                  <a:lnTo>
                    <a:pt x="151" y="367"/>
                  </a:lnTo>
                  <a:lnTo>
                    <a:pt x="157" y="377"/>
                  </a:lnTo>
                  <a:lnTo>
                    <a:pt x="163" y="388"/>
                  </a:lnTo>
                  <a:lnTo>
                    <a:pt x="172" y="398"/>
                  </a:lnTo>
                  <a:lnTo>
                    <a:pt x="172" y="398"/>
                  </a:lnTo>
                  <a:lnTo>
                    <a:pt x="179" y="407"/>
                  </a:lnTo>
                  <a:lnTo>
                    <a:pt x="188" y="417"/>
                  </a:lnTo>
                  <a:lnTo>
                    <a:pt x="208" y="437"/>
                  </a:lnTo>
                  <a:lnTo>
                    <a:pt x="208" y="437"/>
                  </a:lnTo>
                  <a:lnTo>
                    <a:pt x="233" y="459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94" y="508"/>
                  </a:lnTo>
                  <a:lnTo>
                    <a:pt x="294" y="508"/>
                  </a:lnTo>
                  <a:lnTo>
                    <a:pt x="310" y="521"/>
                  </a:lnTo>
                  <a:lnTo>
                    <a:pt x="326" y="537"/>
                  </a:lnTo>
                  <a:lnTo>
                    <a:pt x="326" y="537"/>
                  </a:lnTo>
                  <a:lnTo>
                    <a:pt x="341" y="551"/>
                  </a:lnTo>
                  <a:lnTo>
                    <a:pt x="354" y="566"/>
                  </a:lnTo>
                  <a:lnTo>
                    <a:pt x="354" y="566"/>
                  </a:lnTo>
                  <a:lnTo>
                    <a:pt x="376" y="593"/>
                  </a:lnTo>
                  <a:lnTo>
                    <a:pt x="376" y="593"/>
                  </a:lnTo>
                  <a:lnTo>
                    <a:pt x="383" y="604"/>
                  </a:lnTo>
                  <a:lnTo>
                    <a:pt x="390" y="614"/>
                  </a:lnTo>
                  <a:lnTo>
                    <a:pt x="395" y="625"/>
                  </a:lnTo>
                  <a:lnTo>
                    <a:pt x="399" y="636"/>
                  </a:lnTo>
                  <a:lnTo>
                    <a:pt x="399" y="636"/>
                  </a:lnTo>
                  <a:lnTo>
                    <a:pt x="406" y="652"/>
                  </a:lnTo>
                  <a:lnTo>
                    <a:pt x="410" y="667"/>
                  </a:lnTo>
                  <a:lnTo>
                    <a:pt x="412" y="683"/>
                  </a:lnTo>
                  <a:lnTo>
                    <a:pt x="413" y="698"/>
                  </a:lnTo>
                  <a:lnTo>
                    <a:pt x="413" y="698"/>
                  </a:lnTo>
                  <a:lnTo>
                    <a:pt x="412" y="710"/>
                  </a:lnTo>
                  <a:lnTo>
                    <a:pt x="411" y="722"/>
                  </a:lnTo>
                  <a:lnTo>
                    <a:pt x="409" y="732"/>
                  </a:lnTo>
                  <a:lnTo>
                    <a:pt x="406" y="744"/>
                  </a:lnTo>
                  <a:lnTo>
                    <a:pt x="401" y="755"/>
                  </a:lnTo>
                  <a:lnTo>
                    <a:pt x="396" y="766"/>
                  </a:lnTo>
                  <a:lnTo>
                    <a:pt x="390" y="776"/>
                  </a:lnTo>
                  <a:lnTo>
                    <a:pt x="383" y="786"/>
                  </a:lnTo>
                  <a:lnTo>
                    <a:pt x="383" y="7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2" name="Google Shape;274;p11">
            <a:extLst>
              <a:ext uri="{FF2B5EF4-FFF2-40B4-BE49-F238E27FC236}">
                <a16:creationId xmlns:a16="http://schemas.microsoft.com/office/drawing/2014/main" id="{0A28E44A-0B7B-4F5A-88CF-66484D84C661}"/>
              </a:ext>
            </a:extLst>
          </p:cNvPr>
          <p:cNvGrpSpPr/>
          <p:nvPr/>
        </p:nvGrpSpPr>
        <p:grpSpPr>
          <a:xfrm>
            <a:off x="6568486" y="4905819"/>
            <a:ext cx="869714" cy="869714"/>
            <a:chOff x="6568486" y="4905819"/>
            <a:chExt cx="869714" cy="869714"/>
          </a:xfrm>
        </p:grpSpPr>
        <p:sp>
          <p:nvSpPr>
            <p:cNvPr id="43" name="Google Shape;275;p11">
              <a:extLst>
                <a:ext uri="{FF2B5EF4-FFF2-40B4-BE49-F238E27FC236}">
                  <a16:creationId xmlns:a16="http://schemas.microsoft.com/office/drawing/2014/main" id="{A812EA47-02B6-4C2E-909C-0E7BFF473FB2}"/>
                </a:ext>
              </a:extLst>
            </p:cNvPr>
            <p:cNvSpPr/>
            <p:nvPr/>
          </p:nvSpPr>
          <p:spPr>
            <a:xfrm>
              <a:off x="6568486" y="490581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276;p11">
              <a:extLst>
                <a:ext uri="{FF2B5EF4-FFF2-40B4-BE49-F238E27FC236}">
                  <a16:creationId xmlns:a16="http://schemas.microsoft.com/office/drawing/2014/main" id="{78DA328E-7D3A-4494-95D7-4550432673C5}"/>
                </a:ext>
              </a:extLst>
            </p:cNvPr>
            <p:cNvSpPr/>
            <p:nvPr/>
          </p:nvSpPr>
          <p:spPr>
            <a:xfrm>
              <a:off x="6843005" y="5199331"/>
              <a:ext cx="322263" cy="282575"/>
            </a:xfrm>
            <a:custGeom>
              <a:avLst/>
              <a:gdLst/>
              <a:ahLst/>
              <a:cxnLst/>
              <a:rect l="l" t="t" r="r" b="b"/>
              <a:pathLst>
                <a:path w="1018" h="891" extrusionOk="0">
                  <a:moveTo>
                    <a:pt x="922" y="255"/>
                  </a:moveTo>
                  <a:lnTo>
                    <a:pt x="922" y="222"/>
                  </a:lnTo>
                  <a:lnTo>
                    <a:pt x="922" y="222"/>
                  </a:lnTo>
                  <a:lnTo>
                    <a:pt x="922" y="213"/>
                  </a:lnTo>
                  <a:lnTo>
                    <a:pt x="921" y="203"/>
                  </a:lnTo>
                  <a:lnTo>
                    <a:pt x="918" y="194"/>
                  </a:lnTo>
                  <a:lnTo>
                    <a:pt x="915" y="186"/>
                  </a:lnTo>
                  <a:lnTo>
                    <a:pt x="911" y="177"/>
                  </a:lnTo>
                  <a:lnTo>
                    <a:pt x="906" y="170"/>
                  </a:lnTo>
                  <a:lnTo>
                    <a:pt x="901" y="162"/>
                  </a:lnTo>
                  <a:lnTo>
                    <a:pt x="894" y="155"/>
                  </a:lnTo>
                  <a:lnTo>
                    <a:pt x="888" y="149"/>
                  </a:lnTo>
                  <a:lnTo>
                    <a:pt x="880" y="144"/>
                  </a:lnTo>
                  <a:lnTo>
                    <a:pt x="873" y="139"/>
                  </a:lnTo>
                  <a:lnTo>
                    <a:pt x="864" y="134"/>
                  </a:lnTo>
                  <a:lnTo>
                    <a:pt x="856" y="131"/>
                  </a:lnTo>
                  <a:lnTo>
                    <a:pt x="846" y="129"/>
                  </a:lnTo>
                  <a:lnTo>
                    <a:pt x="837" y="128"/>
                  </a:lnTo>
                  <a:lnTo>
                    <a:pt x="828" y="127"/>
                  </a:lnTo>
                  <a:lnTo>
                    <a:pt x="446" y="127"/>
                  </a:lnTo>
                  <a:lnTo>
                    <a:pt x="446" y="127"/>
                  </a:lnTo>
                  <a:lnTo>
                    <a:pt x="439" y="127"/>
                  </a:lnTo>
                  <a:lnTo>
                    <a:pt x="433" y="125"/>
                  </a:lnTo>
                  <a:lnTo>
                    <a:pt x="427" y="122"/>
                  </a:lnTo>
                  <a:lnTo>
                    <a:pt x="423" y="118"/>
                  </a:lnTo>
                  <a:lnTo>
                    <a:pt x="419" y="113"/>
                  </a:lnTo>
                  <a:lnTo>
                    <a:pt x="417" y="108"/>
                  </a:lnTo>
                  <a:lnTo>
                    <a:pt x="415" y="102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4" y="86"/>
                  </a:lnTo>
                  <a:lnTo>
                    <a:pt x="411" y="76"/>
                  </a:lnTo>
                  <a:lnTo>
                    <a:pt x="409" y="67"/>
                  </a:lnTo>
                  <a:lnTo>
                    <a:pt x="406" y="58"/>
                  </a:lnTo>
                  <a:lnTo>
                    <a:pt x="402" y="50"/>
                  </a:lnTo>
                  <a:lnTo>
                    <a:pt x="397" y="42"/>
                  </a:lnTo>
                  <a:lnTo>
                    <a:pt x="392" y="35"/>
                  </a:lnTo>
                  <a:lnTo>
                    <a:pt x="386" y="28"/>
                  </a:lnTo>
                  <a:lnTo>
                    <a:pt x="379" y="22"/>
                  </a:lnTo>
                  <a:lnTo>
                    <a:pt x="372" y="16"/>
                  </a:lnTo>
                  <a:lnTo>
                    <a:pt x="364" y="12"/>
                  </a:lnTo>
                  <a:lnTo>
                    <a:pt x="356" y="8"/>
                  </a:lnTo>
                  <a:lnTo>
                    <a:pt x="347" y="5"/>
                  </a:lnTo>
                  <a:lnTo>
                    <a:pt x="337" y="2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2" y="0"/>
                  </a:lnTo>
                  <a:lnTo>
                    <a:pt x="172" y="2"/>
                  </a:lnTo>
                  <a:lnTo>
                    <a:pt x="162" y="5"/>
                  </a:lnTo>
                  <a:lnTo>
                    <a:pt x="154" y="8"/>
                  </a:lnTo>
                  <a:lnTo>
                    <a:pt x="145" y="12"/>
                  </a:lnTo>
                  <a:lnTo>
                    <a:pt x="138" y="16"/>
                  </a:lnTo>
                  <a:lnTo>
                    <a:pt x="130" y="22"/>
                  </a:lnTo>
                  <a:lnTo>
                    <a:pt x="124" y="28"/>
                  </a:lnTo>
                  <a:lnTo>
                    <a:pt x="117" y="35"/>
                  </a:lnTo>
                  <a:lnTo>
                    <a:pt x="112" y="42"/>
                  </a:lnTo>
                  <a:lnTo>
                    <a:pt x="108" y="50"/>
                  </a:lnTo>
                  <a:lnTo>
                    <a:pt x="103" y="58"/>
                  </a:lnTo>
                  <a:lnTo>
                    <a:pt x="100" y="67"/>
                  </a:lnTo>
                  <a:lnTo>
                    <a:pt x="98" y="76"/>
                  </a:lnTo>
                  <a:lnTo>
                    <a:pt x="96" y="86"/>
                  </a:lnTo>
                  <a:lnTo>
                    <a:pt x="96" y="96"/>
                  </a:lnTo>
                  <a:lnTo>
                    <a:pt x="96" y="255"/>
                  </a:lnTo>
                  <a:lnTo>
                    <a:pt x="96" y="255"/>
                  </a:lnTo>
                  <a:lnTo>
                    <a:pt x="86" y="255"/>
                  </a:lnTo>
                  <a:lnTo>
                    <a:pt x="77" y="257"/>
                  </a:lnTo>
                  <a:lnTo>
                    <a:pt x="67" y="259"/>
                  </a:lnTo>
                  <a:lnTo>
                    <a:pt x="58" y="262"/>
                  </a:lnTo>
                  <a:lnTo>
                    <a:pt x="50" y="266"/>
                  </a:lnTo>
                  <a:lnTo>
                    <a:pt x="42" y="271"/>
                  </a:lnTo>
                  <a:lnTo>
                    <a:pt x="35" y="276"/>
                  </a:lnTo>
                  <a:lnTo>
                    <a:pt x="28" y="282"/>
                  </a:lnTo>
                  <a:lnTo>
                    <a:pt x="22" y="289"/>
                  </a:lnTo>
                  <a:lnTo>
                    <a:pt x="17" y="296"/>
                  </a:lnTo>
                  <a:lnTo>
                    <a:pt x="12" y="304"/>
                  </a:lnTo>
                  <a:lnTo>
                    <a:pt x="8" y="312"/>
                  </a:lnTo>
                  <a:lnTo>
                    <a:pt x="5" y="321"/>
                  </a:lnTo>
                  <a:lnTo>
                    <a:pt x="3" y="331"/>
                  </a:lnTo>
                  <a:lnTo>
                    <a:pt x="0" y="340"/>
                  </a:lnTo>
                  <a:lnTo>
                    <a:pt x="0" y="350"/>
                  </a:lnTo>
                  <a:lnTo>
                    <a:pt x="64" y="795"/>
                  </a:lnTo>
                  <a:lnTo>
                    <a:pt x="64" y="795"/>
                  </a:lnTo>
                  <a:lnTo>
                    <a:pt x="65" y="805"/>
                  </a:lnTo>
                  <a:lnTo>
                    <a:pt x="66" y="815"/>
                  </a:lnTo>
                  <a:lnTo>
                    <a:pt x="68" y="823"/>
                  </a:lnTo>
                  <a:lnTo>
                    <a:pt x="71" y="832"/>
                  </a:lnTo>
                  <a:lnTo>
                    <a:pt x="76" y="840"/>
                  </a:lnTo>
                  <a:lnTo>
                    <a:pt x="80" y="849"/>
                  </a:lnTo>
                  <a:lnTo>
                    <a:pt x="85" y="855"/>
                  </a:lnTo>
                  <a:lnTo>
                    <a:pt x="92" y="863"/>
                  </a:lnTo>
                  <a:lnTo>
                    <a:pt x="99" y="868"/>
                  </a:lnTo>
                  <a:lnTo>
                    <a:pt x="106" y="875"/>
                  </a:lnTo>
                  <a:lnTo>
                    <a:pt x="114" y="879"/>
                  </a:lnTo>
                  <a:lnTo>
                    <a:pt x="122" y="883"/>
                  </a:lnTo>
                  <a:lnTo>
                    <a:pt x="131" y="887"/>
                  </a:lnTo>
                  <a:lnTo>
                    <a:pt x="140" y="889"/>
                  </a:lnTo>
                  <a:lnTo>
                    <a:pt x="150" y="890"/>
                  </a:lnTo>
                  <a:lnTo>
                    <a:pt x="159" y="891"/>
                  </a:lnTo>
                  <a:lnTo>
                    <a:pt x="859" y="891"/>
                  </a:lnTo>
                  <a:lnTo>
                    <a:pt x="859" y="891"/>
                  </a:lnTo>
                  <a:lnTo>
                    <a:pt x="868" y="890"/>
                  </a:lnTo>
                  <a:lnTo>
                    <a:pt x="878" y="889"/>
                  </a:lnTo>
                  <a:lnTo>
                    <a:pt x="888" y="887"/>
                  </a:lnTo>
                  <a:lnTo>
                    <a:pt x="896" y="883"/>
                  </a:lnTo>
                  <a:lnTo>
                    <a:pt x="905" y="879"/>
                  </a:lnTo>
                  <a:lnTo>
                    <a:pt x="912" y="875"/>
                  </a:lnTo>
                  <a:lnTo>
                    <a:pt x="920" y="868"/>
                  </a:lnTo>
                  <a:lnTo>
                    <a:pt x="926" y="863"/>
                  </a:lnTo>
                  <a:lnTo>
                    <a:pt x="933" y="855"/>
                  </a:lnTo>
                  <a:lnTo>
                    <a:pt x="938" y="849"/>
                  </a:lnTo>
                  <a:lnTo>
                    <a:pt x="942" y="840"/>
                  </a:lnTo>
                  <a:lnTo>
                    <a:pt x="947" y="832"/>
                  </a:lnTo>
                  <a:lnTo>
                    <a:pt x="950" y="823"/>
                  </a:lnTo>
                  <a:lnTo>
                    <a:pt x="952" y="815"/>
                  </a:lnTo>
                  <a:lnTo>
                    <a:pt x="954" y="805"/>
                  </a:lnTo>
                  <a:lnTo>
                    <a:pt x="954" y="795"/>
                  </a:lnTo>
                  <a:lnTo>
                    <a:pt x="1018" y="350"/>
                  </a:lnTo>
                  <a:lnTo>
                    <a:pt x="1018" y="350"/>
                  </a:lnTo>
                  <a:lnTo>
                    <a:pt x="1018" y="340"/>
                  </a:lnTo>
                  <a:lnTo>
                    <a:pt x="1017" y="331"/>
                  </a:lnTo>
                  <a:lnTo>
                    <a:pt x="1013" y="321"/>
                  </a:lnTo>
                  <a:lnTo>
                    <a:pt x="1010" y="312"/>
                  </a:lnTo>
                  <a:lnTo>
                    <a:pt x="1007" y="304"/>
                  </a:lnTo>
                  <a:lnTo>
                    <a:pt x="1001" y="296"/>
                  </a:lnTo>
                  <a:lnTo>
                    <a:pt x="996" y="289"/>
                  </a:lnTo>
                  <a:lnTo>
                    <a:pt x="990" y="282"/>
                  </a:lnTo>
                  <a:lnTo>
                    <a:pt x="983" y="276"/>
                  </a:lnTo>
                  <a:lnTo>
                    <a:pt x="976" y="271"/>
                  </a:lnTo>
                  <a:lnTo>
                    <a:pt x="968" y="266"/>
                  </a:lnTo>
                  <a:lnTo>
                    <a:pt x="960" y="262"/>
                  </a:lnTo>
                  <a:lnTo>
                    <a:pt x="951" y="259"/>
                  </a:lnTo>
                  <a:lnTo>
                    <a:pt x="941" y="257"/>
                  </a:lnTo>
                  <a:lnTo>
                    <a:pt x="933" y="255"/>
                  </a:lnTo>
                  <a:lnTo>
                    <a:pt x="922" y="255"/>
                  </a:lnTo>
                  <a:lnTo>
                    <a:pt x="922" y="255"/>
                  </a:lnTo>
                  <a:close/>
                  <a:moveTo>
                    <a:pt x="159" y="96"/>
                  </a:moveTo>
                  <a:lnTo>
                    <a:pt x="159" y="96"/>
                  </a:lnTo>
                  <a:lnTo>
                    <a:pt x="160" y="89"/>
                  </a:lnTo>
                  <a:lnTo>
                    <a:pt x="161" y="83"/>
                  </a:lnTo>
                  <a:lnTo>
                    <a:pt x="165" y="78"/>
                  </a:lnTo>
                  <a:lnTo>
                    <a:pt x="169" y="73"/>
                  </a:lnTo>
                  <a:lnTo>
                    <a:pt x="173" y="69"/>
                  </a:lnTo>
                  <a:lnTo>
                    <a:pt x="179" y="66"/>
                  </a:lnTo>
                  <a:lnTo>
                    <a:pt x="185" y="65"/>
                  </a:lnTo>
                  <a:lnTo>
                    <a:pt x="191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24" y="65"/>
                  </a:lnTo>
                  <a:lnTo>
                    <a:pt x="331" y="66"/>
                  </a:lnTo>
                  <a:lnTo>
                    <a:pt x="336" y="69"/>
                  </a:lnTo>
                  <a:lnTo>
                    <a:pt x="341" y="73"/>
                  </a:lnTo>
                  <a:lnTo>
                    <a:pt x="345" y="78"/>
                  </a:lnTo>
                  <a:lnTo>
                    <a:pt x="348" y="83"/>
                  </a:lnTo>
                  <a:lnTo>
                    <a:pt x="349" y="89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5"/>
                  </a:lnTo>
                  <a:lnTo>
                    <a:pt x="352" y="115"/>
                  </a:lnTo>
                  <a:lnTo>
                    <a:pt x="354" y="124"/>
                  </a:lnTo>
                  <a:lnTo>
                    <a:pt x="358" y="132"/>
                  </a:lnTo>
                  <a:lnTo>
                    <a:pt x="362" y="141"/>
                  </a:lnTo>
                  <a:lnTo>
                    <a:pt x="366" y="148"/>
                  </a:lnTo>
                  <a:lnTo>
                    <a:pt x="372" y="156"/>
                  </a:lnTo>
                  <a:lnTo>
                    <a:pt x="378" y="163"/>
                  </a:lnTo>
                  <a:lnTo>
                    <a:pt x="385" y="169"/>
                  </a:lnTo>
                  <a:lnTo>
                    <a:pt x="392" y="174"/>
                  </a:lnTo>
                  <a:lnTo>
                    <a:pt x="400" y="179"/>
                  </a:lnTo>
                  <a:lnTo>
                    <a:pt x="408" y="184"/>
                  </a:lnTo>
                  <a:lnTo>
                    <a:pt x="417" y="187"/>
                  </a:lnTo>
                  <a:lnTo>
                    <a:pt x="426" y="189"/>
                  </a:lnTo>
                  <a:lnTo>
                    <a:pt x="436" y="190"/>
                  </a:lnTo>
                  <a:lnTo>
                    <a:pt x="446" y="191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33" y="191"/>
                  </a:lnTo>
                  <a:lnTo>
                    <a:pt x="839" y="193"/>
                  </a:lnTo>
                  <a:lnTo>
                    <a:pt x="845" y="197"/>
                  </a:lnTo>
                  <a:lnTo>
                    <a:pt x="849" y="200"/>
                  </a:lnTo>
                  <a:lnTo>
                    <a:pt x="853" y="205"/>
                  </a:lnTo>
                  <a:lnTo>
                    <a:pt x="857" y="211"/>
                  </a:lnTo>
                  <a:lnTo>
                    <a:pt x="859" y="216"/>
                  </a:lnTo>
                  <a:lnTo>
                    <a:pt x="859" y="222"/>
                  </a:lnTo>
                  <a:lnTo>
                    <a:pt x="859" y="255"/>
                  </a:lnTo>
                  <a:lnTo>
                    <a:pt x="159" y="255"/>
                  </a:lnTo>
                  <a:lnTo>
                    <a:pt x="159" y="96"/>
                  </a:lnTo>
                  <a:close/>
                  <a:moveTo>
                    <a:pt x="891" y="795"/>
                  </a:moveTo>
                  <a:lnTo>
                    <a:pt x="891" y="795"/>
                  </a:lnTo>
                  <a:lnTo>
                    <a:pt x="890" y="802"/>
                  </a:lnTo>
                  <a:lnTo>
                    <a:pt x="888" y="807"/>
                  </a:lnTo>
                  <a:lnTo>
                    <a:pt x="886" y="812"/>
                  </a:lnTo>
                  <a:lnTo>
                    <a:pt x="881" y="818"/>
                  </a:lnTo>
                  <a:lnTo>
                    <a:pt x="877" y="821"/>
                  </a:lnTo>
                  <a:lnTo>
                    <a:pt x="872" y="824"/>
                  </a:lnTo>
                  <a:lnTo>
                    <a:pt x="865" y="826"/>
                  </a:lnTo>
                  <a:lnTo>
                    <a:pt x="859" y="826"/>
                  </a:lnTo>
                  <a:lnTo>
                    <a:pt x="159" y="826"/>
                  </a:lnTo>
                  <a:lnTo>
                    <a:pt x="159" y="826"/>
                  </a:lnTo>
                  <a:lnTo>
                    <a:pt x="153" y="826"/>
                  </a:lnTo>
                  <a:lnTo>
                    <a:pt x="147" y="824"/>
                  </a:lnTo>
                  <a:lnTo>
                    <a:pt x="141" y="821"/>
                  </a:lnTo>
                  <a:lnTo>
                    <a:pt x="137" y="818"/>
                  </a:lnTo>
                  <a:lnTo>
                    <a:pt x="132" y="812"/>
                  </a:lnTo>
                  <a:lnTo>
                    <a:pt x="130" y="807"/>
                  </a:lnTo>
                  <a:lnTo>
                    <a:pt x="128" y="802"/>
                  </a:lnTo>
                  <a:lnTo>
                    <a:pt x="127" y="795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5" y="344"/>
                  </a:lnTo>
                  <a:lnTo>
                    <a:pt x="66" y="337"/>
                  </a:lnTo>
                  <a:lnTo>
                    <a:pt x="69" y="332"/>
                  </a:lnTo>
                  <a:lnTo>
                    <a:pt x="73" y="328"/>
                  </a:lnTo>
                  <a:lnTo>
                    <a:pt x="78" y="323"/>
                  </a:lnTo>
                  <a:lnTo>
                    <a:pt x="83" y="321"/>
                  </a:lnTo>
                  <a:lnTo>
                    <a:pt x="89" y="319"/>
                  </a:lnTo>
                  <a:lnTo>
                    <a:pt x="96" y="318"/>
                  </a:lnTo>
                  <a:lnTo>
                    <a:pt x="922" y="318"/>
                  </a:lnTo>
                  <a:lnTo>
                    <a:pt x="922" y="318"/>
                  </a:lnTo>
                  <a:lnTo>
                    <a:pt x="929" y="319"/>
                  </a:lnTo>
                  <a:lnTo>
                    <a:pt x="935" y="321"/>
                  </a:lnTo>
                  <a:lnTo>
                    <a:pt x="940" y="323"/>
                  </a:lnTo>
                  <a:lnTo>
                    <a:pt x="945" y="328"/>
                  </a:lnTo>
                  <a:lnTo>
                    <a:pt x="949" y="332"/>
                  </a:lnTo>
                  <a:lnTo>
                    <a:pt x="952" y="337"/>
                  </a:lnTo>
                  <a:lnTo>
                    <a:pt x="953" y="344"/>
                  </a:lnTo>
                  <a:lnTo>
                    <a:pt x="954" y="350"/>
                  </a:lnTo>
                  <a:lnTo>
                    <a:pt x="891" y="795"/>
                  </a:lnTo>
                  <a:close/>
                  <a:moveTo>
                    <a:pt x="462" y="381"/>
                  </a:moveTo>
                  <a:lnTo>
                    <a:pt x="228" y="381"/>
                  </a:lnTo>
                  <a:lnTo>
                    <a:pt x="228" y="381"/>
                  </a:lnTo>
                  <a:lnTo>
                    <a:pt x="219" y="382"/>
                  </a:lnTo>
                  <a:lnTo>
                    <a:pt x="211" y="383"/>
                  </a:lnTo>
                  <a:lnTo>
                    <a:pt x="203" y="385"/>
                  </a:lnTo>
                  <a:lnTo>
                    <a:pt x="196" y="389"/>
                  </a:lnTo>
                  <a:lnTo>
                    <a:pt x="189" y="392"/>
                  </a:lnTo>
                  <a:lnTo>
                    <a:pt x="183" y="396"/>
                  </a:lnTo>
                  <a:lnTo>
                    <a:pt x="176" y="402"/>
                  </a:lnTo>
                  <a:lnTo>
                    <a:pt x="170" y="407"/>
                  </a:lnTo>
                  <a:lnTo>
                    <a:pt x="170" y="407"/>
                  </a:lnTo>
                  <a:lnTo>
                    <a:pt x="166" y="413"/>
                  </a:lnTo>
                  <a:lnTo>
                    <a:pt x="161" y="421"/>
                  </a:lnTo>
                  <a:lnTo>
                    <a:pt x="158" y="428"/>
                  </a:lnTo>
                  <a:lnTo>
                    <a:pt x="155" y="436"/>
                  </a:lnTo>
                  <a:lnTo>
                    <a:pt x="154" y="443"/>
                  </a:lnTo>
                  <a:lnTo>
                    <a:pt x="153" y="451"/>
                  </a:lnTo>
                  <a:lnTo>
                    <a:pt x="153" y="459"/>
                  </a:lnTo>
                  <a:lnTo>
                    <a:pt x="153" y="468"/>
                  </a:lnTo>
                  <a:lnTo>
                    <a:pt x="167" y="564"/>
                  </a:lnTo>
                  <a:lnTo>
                    <a:pt x="167" y="564"/>
                  </a:lnTo>
                  <a:lnTo>
                    <a:pt x="168" y="571"/>
                  </a:lnTo>
                  <a:lnTo>
                    <a:pt x="170" y="578"/>
                  </a:lnTo>
                  <a:lnTo>
                    <a:pt x="175" y="591"/>
                  </a:lnTo>
                  <a:lnTo>
                    <a:pt x="183" y="603"/>
                  </a:lnTo>
                  <a:lnTo>
                    <a:pt x="192" y="614"/>
                  </a:lnTo>
                  <a:lnTo>
                    <a:pt x="203" y="623"/>
                  </a:lnTo>
                  <a:lnTo>
                    <a:pt x="215" y="630"/>
                  </a:lnTo>
                  <a:lnTo>
                    <a:pt x="221" y="632"/>
                  </a:lnTo>
                  <a:lnTo>
                    <a:pt x="228" y="634"/>
                  </a:lnTo>
                  <a:lnTo>
                    <a:pt x="234" y="635"/>
                  </a:lnTo>
                  <a:lnTo>
                    <a:pt x="241" y="635"/>
                  </a:lnTo>
                  <a:lnTo>
                    <a:pt x="462" y="637"/>
                  </a:lnTo>
                  <a:lnTo>
                    <a:pt x="462" y="637"/>
                  </a:lnTo>
                  <a:lnTo>
                    <a:pt x="469" y="635"/>
                  </a:lnTo>
                  <a:lnTo>
                    <a:pt x="478" y="634"/>
                  </a:lnTo>
                  <a:lnTo>
                    <a:pt x="485" y="632"/>
                  </a:lnTo>
                  <a:lnTo>
                    <a:pt x="492" y="630"/>
                  </a:lnTo>
                  <a:lnTo>
                    <a:pt x="499" y="627"/>
                  </a:lnTo>
                  <a:lnTo>
                    <a:pt x="506" y="623"/>
                  </a:lnTo>
                  <a:lnTo>
                    <a:pt x="512" y="618"/>
                  </a:lnTo>
                  <a:lnTo>
                    <a:pt x="518" y="613"/>
                  </a:lnTo>
                  <a:lnTo>
                    <a:pt x="523" y="608"/>
                  </a:lnTo>
                  <a:lnTo>
                    <a:pt x="527" y="601"/>
                  </a:lnTo>
                  <a:lnTo>
                    <a:pt x="532" y="595"/>
                  </a:lnTo>
                  <a:lnTo>
                    <a:pt x="535" y="587"/>
                  </a:lnTo>
                  <a:lnTo>
                    <a:pt x="537" y="581"/>
                  </a:lnTo>
                  <a:lnTo>
                    <a:pt x="539" y="572"/>
                  </a:lnTo>
                  <a:lnTo>
                    <a:pt x="540" y="565"/>
                  </a:lnTo>
                  <a:lnTo>
                    <a:pt x="541" y="557"/>
                  </a:lnTo>
                  <a:lnTo>
                    <a:pt x="541" y="462"/>
                  </a:lnTo>
                  <a:lnTo>
                    <a:pt x="541" y="462"/>
                  </a:lnTo>
                  <a:lnTo>
                    <a:pt x="540" y="453"/>
                  </a:lnTo>
                  <a:lnTo>
                    <a:pt x="539" y="446"/>
                  </a:lnTo>
                  <a:lnTo>
                    <a:pt x="537" y="438"/>
                  </a:lnTo>
                  <a:lnTo>
                    <a:pt x="535" y="431"/>
                  </a:lnTo>
                  <a:lnTo>
                    <a:pt x="532" y="423"/>
                  </a:lnTo>
                  <a:lnTo>
                    <a:pt x="527" y="417"/>
                  </a:lnTo>
                  <a:lnTo>
                    <a:pt x="523" y="410"/>
                  </a:lnTo>
                  <a:lnTo>
                    <a:pt x="518" y="405"/>
                  </a:lnTo>
                  <a:lnTo>
                    <a:pt x="512" y="399"/>
                  </a:lnTo>
                  <a:lnTo>
                    <a:pt x="506" y="395"/>
                  </a:lnTo>
                  <a:lnTo>
                    <a:pt x="499" y="391"/>
                  </a:lnTo>
                  <a:lnTo>
                    <a:pt x="492" y="388"/>
                  </a:lnTo>
                  <a:lnTo>
                    <a:pt x="485" y="385"/>
                  </a:lnTo>
                  <a:lnTo>
                    <a:pt x="478" y="383"/>
                  </a:lnTo>
                  <a:lnTo>
                    <a:pt x="469" y="382"/>
                  </a:lnTo>
                  <a:lnTo>
                    <a:pt x="462" y="381"/>
                  </a:lnTo>
                  <a:lnTo>
                    <a:pt x="462" y="381"/>
                  </a:lnTo>
                  <a:close/>
                  <a:moveTo>
                    <a:pt x="477" y="557"/>
                  </a:moveTo>
                  <a:lnTo>
                    <a:pt x="477" y="557"/>
                  </a:lnTo>
                  <a:lnTo>
                    <a:pt x="477" y="560"/>
                  </a:lnTo>
                  <a:lnTo>
                    <a:pt x="476" y="562"/>
                  </a:lnTo>
                  <a:lnTo>
                    <a:pt x="473" y="568"/>
                  </a:lnTo>
                  <a:lnTo>
                    <a:pt x="467" y="571"/>
                  </a:lnTo>
                  <a:lnTo>
                    <a:pt x="465" y="572"/>
                  </a:lnTo>
                  <a:lnTo>
                    <a:pt x="462" y="572"/>
                  </a:lnTo>
                  <a:lnTo>
                    <a:pt x="242" y="572"/>
                  </a:lnTo>
                  <a:lnTo>
                    <a:pt x="242" y="572"/>
                  </a:lnTo>
                  <a:lnTo>
                    <a:pt x="239" y="570"/>
                  </a:lnTo>
                  <a:lnTo>
                    <a:pt x="234" y="566"/>
                  </a:lnTo>
                  <a:lnTo>
                    <a:pt x="231" y="560"/>
                  </a:lnTo>
                  <a:lnTo>
                    <a:pt x="229" y="554"/>
                  </a:lnTo>
                  <a:lnTo>
                    <a:pt x="216" y="459"/>
                  </a:lnTo>
                  <a:lnTo>
                    <a:pt x="216" y="459"/>
                  </a:lnTo>
                  <a:lnTo>
                    <a:pt x="216" y="453"/>
                  </a:lnTo>
                  <a:lnTo>
                    <a:pt x="218" y="449"/>
                  </a:lnTo>
                  <a:lnTo>
                    <a:pt x="218" y="449"/>
                  </a:lnTo>
                  <a:lnTo>
                    <a:pt x="223" y="447"/>
                  </a:lnTo>
                  <a:lnTo>
                    <a:pt x="228" y="446"/>
                  </a:lnTo>
                  <a:lnTo>
                    <a:pt x="462" y="446"/>
                  </a:lnTo>
                  <a:lnTo>
                    <a:pt x="462" y="446"/>
                  </a:lnTo>
                  <a:lnTo>
                    <a:pt x="465" y="446"/>
                  </a:lnTo>
                  <a:lnTo>
                    <a:pt x="467" y="447"/>
                  </a:lnTo>
                  <a:lnTo>
                    <a:pt x="473" y="450"/>
                  </a:lnTo>
                  <a:lnTo>
                    <a:pt x="476" y="455"/>
                  </a:lnTo>
                  <a:lnTo>
                    <a:pt x="477" y="458"/>
                  </a:lnTo>
                  <a:lnTo>
                    <a:pt x="477" y="462"/>
                  </a:lnTo>
                  <a:lnTo>
                    <a:pt x="477" y="5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" name="Google Shape;277;p11">
            <a:extLst>
              <a:ext uri="{FF2B5EF4-FFF2-40B4-BE49-F238E27FC236}">
                <a16:creationId xmlns:a16="http://schemas.microsoft.com/office/drawing/2014/main" id="{67D64349-EE92-40FA-BF42-12EEDBD487E8}"/>
              </a:ext>
            </a:extLst>
          </p:cNvPr>
          <p:cNvGrpSpPr/>
          <p:nvPr/>
        </p:nvGrpSpPr>
        <p:grpSpPr>
          <a:xfrm>
            <a:off x="4753800" y="4905819"/>
            <a:ext cx="869714" cy="869714"/>
            <a:chOff x="4753800" y="4905819"/>
            <a:chExt cx="869714" cy="869714"/>
          </a:xfrm>
        </p:grpSpPr>
        <p:sp>
          <p:nvSpPr>
            <p:cNvPr id="46" name="Google Shape;278;p11">
              <a:extLst>
                <a:ext uri="{FF2B5EF4-FFF2-40B4-BE49-F238E27FC236}">
                  <a16:creationId xmlns:a16="http://schemas.microsoft.com/office/drawing/2014/main" id="{2924B957-4D0E-43F9-9723-394709C40231}"/>
                </a:ext>
              </a:extLst>
            </p:cNvPr>
            <p:cNvSpPr/>
            <p:nvPr/>
          </p:nvSpPr>
          <p:spPr>
            <a:xfrm>
              <a:off x="4753800" y="4905819"/>
              <a:ext cx="869714" cy="8697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279;p11">
              <a:extLst>
                <a:ext uri="{FF2B5EF4-FFF2-40B4-BE49-F238E27FC236}">
                  <a16:creationId xmlns:a16="http://schemas.microsoft.com/office/drawing/2014/main" id="{1A232BD0-B074-4274-A2CD-F5B6FA03AE8A}"/>
                </a:ext>
              </a:extLst>
            </p:cNvPr>
            <p:cNvSpPr/>
            <p:nvPr/>
          </p:nvSpPr>
          <p:spPr>
            <a:xfrm>
              <a:off x="5027526" y="5269330"/>
              <a:ext cx="322263" cy="161925"/>
            </a:xfrm>
            <a:custGeom>
              <a:avLst/>
              <a:gdLst/>
              <a:ahLst/>
              <a:cxnLst/>
              <a:rect l="l" t="t" r="r" b="b"/>
              <a:pathLst>
                <a:path w="1019" h="508" extrusionOk="0">
                  <a:moveTo>
                    <a:pt x="954" y="95"/>
                  </a:moveTo>
                  <a:lnTo>
                    <a:pt x="891" y="95"/>
                  </a:lnTo>
                  <a:lnTo>
                    <a:pt x="891" y="95"/>
                  </a:lnTo>
                  <a:lnTo>
                    <a:pt x="891" y="85"/>
                  </a:lnTo>
                  <a:lnTo>
                    <a:pt x="889" y="76"/>
                  </a:lnTo>
                  <a:lnTo>
                    <a:pt x="887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5" y="41"/>
                  </a:lnTo>
                  <a:lnTo>
                    <a:pt x="870" y="35"/>
                  </a:lnTo>
                  <a:lnTo>
                    <a:pt x="863" y="27"/>
                  </a:lnTo>
                  <a:lnTo>
                    <a:pt x="857" y="22"/>
                  </a:lnTo>
                  <a:lnTo>
                    <a:pt x="849" y="16"/>
                  </a:lnTo>
                  <a:lnTo>
                    <a:pt x="842" y="11"/>
                  </a:lnTo>
                  <a:lnTo>
                    <a:pt x="833" y="7"/>
                  </a:lnTo>
                  <a:lnTo>
                    <a:pt x="824" y="4"/>
                  </a:lnTo>
                  <a:lnTo>
                    <a:pt x="815" y="2"/>
                  </a:lnTo>
                  <a:lnTo>
                    <a:pt x="805" y="1"/>
                  </a:lnTo>
                  <a:lnTo>
                    <a:pt x="7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7" y="2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1"/>
                  </a:lnTo>
                  <a:lnTo>
                    <a:pt x="42" y="16"/>
                  </a:lnTo>
                  <a:lnTo>
                    <a:pt x="35" y="22"/>
                  </a:lnTo>
                  <a:lnTo>
                    <a:pt x="28" y="27"/>
                  </a:lnTo>
                  <a:lnTo>
                    <a:pt x="22" y="35"/>
                  </a:lnTo>
                  <a:lnTo>
                    <a:pt x="17" y="41"/>
                  </a:lnTo>
                  <a:lnTo>
                    <a:pt x="12" y="50"/>
                  </a:lnTo>
                  <a:lnTo>
                    <a:pt x="8" y="59"/>
                  </a:lnTo>
                  <a:lnTo>
                    <a:pt x="5" y="67"/>
                  </a:lnTo>
                  <a:lnTo>
                    <a:pt x="3" y="76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2" y="423"/>
                  </a:lnTo>
                  <a:lnTo>
                    <a:pt x="3" y="432"/>
                  </a:lnTo>
                  <a:lnTo>
                    <a:pt x="5" y="442"/>
                  </a:lnTo>
                  <a:lnTo>
                    <a:pt x="8" y="450"/>
                  </a:lnTo>
                  <a:lnTo>
                    <a:pt x="12" y="459"/>
                  </a:lnTo>
                  <a:lnTo>
                    <a:pt x="17" y="466"/>
                  </a:lnTo>
                  <a:lnTo>
                    <a:pt x="22" y="474"/>
                  </a:lnTo>
                  <a:lnTo>
                    <a:pt x="28" y="480"/>
                  </a:lnTo>
                  <a:lnTo>
                    <a:pt x="35" y="487"/>
                  </a:lnTo>
                  <a:lnTo>
                    <a:pt x="42" y="492"/>
                  </a:lnTo>
                  <a:lnTo>
                    <a:pt x="51" y="497"/>
                  </a:lnTo>
                  <a:lnTo>
                    <a:pt x="58" y="501"/>
                  </a:lnTo>
                  <a:lnTo>
                    <a:pt x="68" y="504"/>
                  </a:lnTo>
                  <a:lnTo>
                    <a:pt x="77" y="507"/>
                  </a:lnTo>
                  <a:lnTo>
                    <a:pt x="86" y="508"/>
                  </a:lnTo>
                  <a:lnTo>
                    <a:pt x="96" y="508"/>
                  </a:lnTo>
                  <a:lnTo>
                    <a:pt x="796" y="508"/>
                  </a:lnTo>
                  <a:lnTo>
                    <a:pt x="796" y="508"/>
                  </a:lnTo>
                  <a:lnTo>
                    <a:pt x="805" y="508"/>
                  </a:lnTo>
                  <a:lnTo>
                    <a:pt x="815" y="507"/>
                  </a:lnTo>
                  <a:lnTo>
                    <a:pt x="824" y="504"/>
                  </a:lnTo>
                  <a:lnTo>
                    <a:pt x="833" y="501"/>
                  </a:lnTo>
                  <a:lnTo>
                    <a:pt x="842" y="497"/>
                  </a:lnTo>
                  <a:lnTo>
                    <a:pt x="849" y="492"/>
                  </a:lnTo>
                  <a:lnTo>
                    <a:pt x="857" y="487"/>
                  </a:lnTo>
                  <a:lnTo>
                    <a:pt x="863" y="480"/>
                  </a:lnTo>
                  <a:lnTo>
                    <a:pt x="870" y="474"/>
                  </a:lnTo>
                  <a:lnTo>
                    <a:pt x="875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7" y="442"/>
                  </a:lnTo>
                  <a:lnTo>
                    <a:pt x="889" y="432"/>
                  </a:lnTo>
                  <a:lnTo>
                    <a:pt x="891" y="423"/>
                  </a:lnTo>
                  <a:lnTo>
                    <a:pt x="891" y="414"/>
                  </a:lnTo>
                  <a:lnTo>
                    <a:pt x="954" y="414"/>
                  </a:lnTo>
                  <a:lnTo>
                    <a:pt x="954" y="414"/>
                  </a:lnTo>
                  <a:lnTo>
                    <a:pt x="961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90" y="402"/>
                  </a:lnTo>
                  <a:lnTo>
                    <a:pt x="999" y="394"/>
                  </a:lnTo>
                  <a:lnTo>
                    <a:pt x="1008" y="385"/>
                  </a:lnTo>
                  <a:lnTo>
                    <a:pt x="1013" y="374"/>
                  </a:lnTo>
                  <a:lnTo>
                    <a:pt x="1017" y="362"/>
                  </a:lnTo>
                  <a:lnTo>
                    <a:pt x="1018" y="356"/>
                  </a:lnTo>
                  <a:lnTo>
                    <a:pt x="1019" y="349"/>
                  </a:lnTo>
                  <a:lnTo>
                    <a:pt x="1019" y="158"/>
                  </a:lnTo>
                  <a:lnTo>
                    <a:pt x="1019" y="158"/>
                  </a:lnTo>
                  <a:lnTo>
                    <a:pt x="1018" y="152"/>
                  </a:lnTo>
                  <a:lnTo>
                    <a:pt x="1017" y="145"/>
                  </a:lnTo>
                  <a:lnTo>
                    <a:pt x="1013" y="134"/>
                  </a:lnTo>
                  <a:lnTo>
                    <a:pt x="1008" y="123"/>
                  </a:lnTo>
                  <a:lnTo>
                    <a:pt x="999" y="114"/>
                  </a:lnTo>
                  <a:lnTo>
                    <a:pt x="990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1" y="95"/>
                  </a:lnTo>
                  <a:lnTo>
                    <a:pt x="954" y="95"/>
                  </a:lnTo>
                  <a:lnTo>
                    <a:pt x="954" y="95"/>
                  </a:lnTo>
                  <a:close/>
                  <a:moveTo>
                    <a:pt x="828" y="414"/>
                  </a:moveTo>
                  <a:lnTo>
                    <a:pt x="828" y="414"/>
                  </a:lnTo>
                  <a:lnTo>
                    <a:pt x="827" y="420"/>
                  </a:lnTo>
                  <a:lnTo>
                    <a:pt x="824" y="426"/>
                  </a:lnTo>
                  <a:lnTo>
                    <a:pt x="822" y="431"/>
                  </a:lnTo>
                  <a:lnTo>
                    <a:pt x="818" y="436"/>
                  </a:lnTo>
                  <a:lnTo>
                    <a:pt x="814" y="439"/>
                  </a:lnTo>
                  <a:lnTo>
                    <a:pt x="808" y="443"/>
                  </a:lnTo>
                  <a:lnTo>
                    <a:pt x="802" y="445"/>
                  </a:lnTo>
                  <a:lnTo>
                    <a:pt x="796" y="44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90" y="445"/>
                  </a:lnTo>
                  <a:lnTo>
                    <a:pt x="84" y="443"/>
                  </a:lnTo>
                  <a:lnTo>
                    <a:pt x="78" y="439"/>
                  </a:lnTo>
                  <a:lnTo>
                    <a:pt x="73" y="436"/>
                  </a:lnTo>
                  <a:lnTo>
                    <a:pt x="69" y="431"/>
                  </a:lnTo>
                  <a:lnTo>
                    <a:pt x="67" y="426"/>
                  </a:lnTo>
                  <a:lnTo>
                    <a:pt x="65" y="420"/>
                  </a:lnTo>
                  <a:lnTo>
                    <a:pt x="64" y="414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7" y="83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4" y="66"/>
                  </a:lnTo>
                  <a:lnTo>
                    <a:pt x="90" y="64"/>
                  </a:lnTo>
                  <a:lnTo>
                    <a:pt x="96" y="63"/>
                  </a:lnTo>
                  <a:lnTo>
                    <a:pt x="796" y="63"/>
                  </a:lnTo>
                  <a:lnTo>
                    <a:pt x="796" y="63"/>
                  </a:lnTo>
                  <a:lnTo>
                    <a:pt x="802" y="64"/>
                  </a:lnTo>
                  <a:lnTo>
                    <a:pt x="808" y="66"/>
                  </a:lnTo>
                  <a:lnTo>
                    <a:pt x="814" y="69"/>
                  </a:lnTo>
                  <a:lnTo>
                    <a:pt x="818" y="73"/>
                  </a:lnTo>
                  <a:lnTo>
                    <a:pt x="822" y="78"/>
                  </a:lnTo>
                  <a:lnTo>
                    <a:pt x="824" y="83"/>
                  </a:lnTo>
                  <a:lnTo>
                    <a:pt x="827" y="89"/>
                  </a:lnTo>
                  <a:lnTo>
                    <a:pt x="828" y="95"/>
                  </a:lnTo>
                  <a:lnTo>
                    <a:pt x="828" y="414"/>
                  </a:lnTo>
                  <a:close/>
                  <a:moveTo>
                    <a:pt x="954" y="349"/>
                  </a:moveTo>
                  <a:lnTo>
                    <a:pt x="891" y="349"/>
                  </a:lnTo>
                  <a:lnTo>
                    <a:pt x="891" y="158"/>
                  </a:lnTo>
                  <a:lnTo>
                    <a:pt x="954" y="158"/>
                  </a:lnTo>
                  <a:lnTo>
                    <a:pt x="954" y="349"/>
                  </a:lnTo>
                  <a:close/>
                  <a:moveTo>
                    <a:pt x="601" y="155"/>
                  </a:moveTo>
                  <a:lnTo>
                    <a:pt x="601" y="155"/>
                  </a:lnTo>
                  <a:lnTo>
                    <a:pt x="598" y="150"/>
                  </a:lnTo>
                  <a:lnTo>
                    <a:pt x="594" y="144"/>
                  </a:lnTo>
                  <a:lnTo>
                    <a:pt x="588" y="139"/>
                  </a:lnTo>
                  <a:lnTo>
                    <a:pt x="582" y="136"/>
                  </a:lnTo>
                  <a:lnTo>
                    <a:pt x="576" y="132"/>
                  </a:lnTo>
                  <a:lnTo>
                    <a:pt x="569" y="129"/>
                  </a:lnTo>
                  <a:lnTo>
                    <a:pt x="563" y="127"/>
                  </a:lnTo>
                  <a:lnTo>
                    <a:pt x="555" y="127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3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7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7" y="372"/>
                  </a:lnTo>
                  <a:lnTo>
                    <a:pt x="142" y="376"/>
                  </a:lnTo>
                  <a:lnTo>
                    <a:pt x="147" y="379"/>
                  </a:lnTo>
                  <a:lnTo>
                    <a:pt x="153" y="380"/>
                  </a:lnTo>
                  <a:lnTo>
                    <a:pt x="159" y="382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9" y="380"/>
                  </a:lnTo>
                  <a:lnTo>
                    <a:pt x="694" y="379"/>
                  </a:lnTo>
                  <a:lnTo>
                    <a:pt x="698" y="376"/>
                  </a:lnTo>
                  <a:lnTo>
                    <a:pt x="701" y="373"/>
                  </a:lnTo>
                  <a:lnTo>
                    <a:pt x="703" y="369"/>
                  </a:lnTo>
                  <a:lnTo>
                    <a:pt x="703" y="364"/>
                  </a:lnTo>
                  <a:lnTo>
                    <a:pt x="702" y="359"/>
                  </a:lnTo>
                  <a:lnTo>
                    <a:pt x="700" y="353"/>
                  </a:lnTo>
                  <a:lnTo>
                    <a:pt x="601" y="1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" name="Google Shape;280;p11">
            <a:extLst>
              <a:ext uri="{FF2B5EF4-FFF2-40B4-BE49-F238E27FC236}">
                <a16:creationId xmlns:a16="http://schemas.microsoft.com/office/drawing/2014/main" id="{48F1B95A-BABD-4042-964B-C0B2AD000347}"/>
              </a:ext>
            </a:extLst>
          </p:cNvPr>
          <p:cNvGrpSpPr/>
          <p:nvPr/>
        </p:nvGrpSpPr>
        <p:grpSpPr>
          <a:xfrm>
            <a:off x="3846456" y="3334254"/>
            <a:ext cx="869714" cy="869714"/>
            <a:chOff x="3846456" y="3334254"/>
            <a:chExt cx="869714" cy="869714"/>
          </a:xfrm>
        </p:grpSpPr>
        <p:sp>
          <p:nvSpPr>
            <p:cNvPr id="49" name="Google Shape;281;p11">
              <a:extLst>
                <a:ext uri="{FF2B5EF4-FFF2-40B4-BE49-F238E27FC236}">
                  <a16:creationId xmlns:a16="http://schemas.microsoft.com/office/drawing/2014/main" id="{4166FFE1-1F44-4615-9BEE-09458A16305F}"/>
                </a:ext>
              </a:extLst>
            </p:cNvPr>
            <p:cNvSpPr/>
            <p:nvPr/>
          </p:nvSpPr>
          <p:spPr>
            <a:xfrm>
              <a:off x="3846456" y="3334254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282;p11">
              <a:extLst>
                <a:ext uri="{FF2B5EF4-FFF2-40B4-BE49-F238E27FC236}">
                  <a16:creationId xmlns:a16="http://schemas.microsoft.com/office/drawing/2014/main" id="{04040880-300F-4F64-AE1C-6BA66782F712}"/>
                </a:ext>
              </a:extLst>
            </p:cNvPr>
            <p:cNvSpPr/>
            <p:nvPr/>
          </p:nvSpPr>
          <p:spPr>
            <a:xfrm>
              <a:off x="4120181" y="3598744"/>
              <a:ext cx="322263" cy="323850"/>
            </a:xfrm>
            <a:custGeom>
              <a:avLst/>
              <a:gdLst/>
              <a:ahLst/>
              <a:cxnLst/>
              <a:rect l="l" t="t" r="r" b="b"/>
              <a:pathLst>
                <a:path w="1018" h="1018" extrusionOk="0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1" name="Google Shape;283;p11">
            <a:extLst>
              <a:ext uri="{FF2B5EF4-FFF2-40B4-BE49-F238E27FC236}">
                <a16:creationId xmlns:a16="http://schemas.microsoft.com/office/drawing/2014/main" id="{EEE765B3-BF60-4A77-89A1-58F2363B9DA1}"/>
              </a:ext>
            </a:extLst>
          </p:cNvPr>
          <p:cNvGrpSpPr/>
          <p:nvPr/>
        </p:nvGrpSpPr>
        <p:grpSpPr>
          <a:xfrm>
            <a:off x="4716170" y="1762689"/>
            <a:ext cx="869714" cy="869714"/>
            <a:chOff x="4753799" y="1762689"/>
            <a:chExt cx="869714" cy="869714"/>
          </a:xfrm>
        </p:grpSpPr>
        <p:sp>
          <p:nvSpPr>
            <p:cNvPr id="52" name="Google Shape;284;p11">
              <a:extLst>
                <a:ext uri="{FF2B5EF4-FFF2-40B4-BE49-F238E27FC236}">
                  <a16:creationId xmlns:a16="http://schemas.microsoft.com/office/drawing/2014/main" id="{D3B31119-53CE-4B3C-84C4-390FDBFB6878}"/>
                </a:ext>
              </a:extLst>
            </p:cNvPr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285;p11">
              <a:extLst>
                <a:ext uri="{FF2B5EF4-FFF2-40B4-BE49-F238E27FC236}">
                  <a16:creationId xmlns:a16="http://schemas.microsoft.com/office/drawing/2014/main" id="{C0641715-A2D5-40F0-B2D6-FBAEE0E3BE7D}"/>
                </a:ext>
              </a:extLst>
            </p:cNvPr>
            <p:cNvSpPr/>
            <p:nvPr/>
          </p:nvSpPr>
          <p:spPr>
            <a:xfrm>
              <a:off x="5075800" y="2035621"/>
              <a:ext cx="212725" cy="323850"/>
            </a:xfrm>
            <a:custGeom>
              <a:avLst/>
              <a:gdLst/>
              <a:ahLst/>
              <a:cxnLst/>
              <a:rect l="l" t="t" r="r" b="b"/>
              <a:pathLst>
                <a:path w="669" h="1018" extrusionOk="0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295528F5-20C0-4AD6-B93F-1A4FA23D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69" y="2926065"/>
            <a:ext cx="2700985" cy="1669208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24D8EC38-AC6F-4DFD-B93F-7528061E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320" y="2948476"/>
            <a:ext cx="1471822" cy="14644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105865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</a:t>
            </a:r>
            <a:r>
              <a:rPr lang="zh-TW" altLang="en-US" dirty="0"/>
              <a:t>倾听</a:t>
            </a:r>
            <a:endParaRPr lang="zh-CN" altLang="en-US" spc="600" dirty="0"/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立项依据</a:t>
            </a:r>
            <a:r>
              <a:rPr lang="en-US" altLang="zh-CN" dirty="0"/>
              <a:t>——</a:t>
            </a:r>
            <a:r>
              <a:rPr lang="zh-CN" altLang="en-US" dirty="0"/>
              <a:t>服务人群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1945083"/>
            <a:ext cx="8694263" cy="3403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前期调研：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据最新资料统计说明，我国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语言残疾（哑巴）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居视力残疾、肢残、智残等五大残疾之首，为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2057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万人，占中国人口总数的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1.67%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岁以下儿童约为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80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万人。</a:t>
            </a:r>
            <a:endParaRPr lang="en-US" altLang="zh-CN" sz="24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目前音乐盒大多数为</a:t>
            </a:r>
            <a:r>
              <a:rPr lang="zh-CN" altLang="en-US" sz="2400" dirty="0">
                <a:solidFill>
                  <a:srgbClr val="FF0000"/>
                </a:solidFill>
              </a:rPr>
              <a:t>声控播放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可用手势控制的音乐播放器必须要在联网的电脑上进行播放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，因而一种</a:t>
            </a:r>
            <a:r>
              <a:rPr lang="zh-CN" altLang="en-US" sz="2400" dirty="0">
                <a:solidFill>
                  <a:srgbClr val="FF0000"/>
                </a:solidFill>
              </a:rPr>
              <a:t>可移动的中小型手势控制音乐播放盒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有其独特的市场竞争价值。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立项依据</a:t>
            </a:r>
            <a:r>
              <a:rPr lang="en-US" altLang="zh-CN" dirty="0"/>
              <a:t>——</a:t>
            </a:r>
            <a:r>
              <a:rPr lang="zh-CN" altLang="en-US" dirty="0"/>
              <a:t>服务场合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251578" y="1601787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1646288"/>
            <a:ext cx="8694263" cy="3892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前期调研：根据实验调查，</a:t>
            </a:r>
            <a:r>
              <a:rPr lang="zh-CN" altLang="en-US" sz="2400" b="0" i="0" dirty="0">
                <a:solidFill>
                  <a:srgbClr val="191919"/>
                </a:solidFill>
                <a:effectLst/>
                <a:latin typeface="PingFang SC"/>
              </a:rPr>
              <a:t>音乐确实是一种睡眠触发机制，熟悉的声音会更容易让人睡着。在一项睡眠的研究中发现，在被调查的</a:t>
            </a:r>
            <a:r>
              <a:rPr lang="en-US" altLang="zh-CN" sz="2400" b="0" i="0" dirty="0">
                <a:solidFill>
                  <a:srgbClr val="191919"/>
                </a:solidFill>
                <a:effectLst/>
                <a:latin typeface="PingFang SC"/>
              </a:rPr>
              <a:t>1339</a:t>
            </a:r>
            <a:r>
              <a:rPr lang="zh-CN" altLang="en-US" sz="2400" b="0" i="0" dirty="0">
                <a:solidFill>
                  <a:srgbClr val="191919"/>
                </a:solidFill>
                <a:effectLst/>
                <a:latin typeface="PingFang SC"/>
              </a:rPr>
              <a:t>名失眠患者中，有</a:t>
            </a:r>
            <a:r>
              <a:rPr lang="en-US" altLang="zh-CN" sz="2400" b="0" i="0" dirty="0">
                <a:solidFill>
                  <a:srgbClr val="191919"/>
                </a:solidFill>
                <a:effectLst/>
                <a:latin typeface="PingFang SC"/>
              </a:rPr>
              <a:t>95%</a:t>
            </a:r>
            <a:r>
              <a:rPr lang="zh-CN" altLang="en-US" sz="2400" b="0" i="0" dirty="0">
                <a:solidFill>
                  <a:srgbClr val="191919"/>
                </a:solidFill>
                <a:effectLst/>
                <a:latin typeface="PingFang SC"/>
              </a:rPr>
              <a:t>的人表示听音乐是帮助睡眠的最佳辅助方式。</a:t>
            </a:r>
            <a:endParaRPr lang="en-US" altLang="zh-CN" sz="2400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191919"/>
                </a:solidFill>
                <a:latin typeface="PingFang SC"/>
              </a:rPr>
              <a:t>然而</a:t>
            </a:r>
            <a:r>
              <a:rPr lang="en-US" altLang="zh-CN" sz="2400" dirty="0">
                <a:solidFill>
                  <a:srgbClr val="191919"/>
                </a:solidFill>
                <a:latin typeface="PingFang SC"/>
              </a:rPr>
              <a:t>——</a:t>
            </a:r>
            <a:r>
              <a:rPr lang="zh-CN" altLang="en-US" sz="2400" dirty="0">
                <a:solidFill>
                  <a:srgbClr val="191919"/>
                </a:solidFill>
                <a:latin typeface="PingFang SC"/>
              </a:rPr>
              <a:t>人睡着后，无法自己关闭音乐，对于手机而言也只能提前设定关闭时间。</a:t>
            </a:r>
            <a:endParaRPr lang="en-US" altLang="zh-CN" sz="2400" dirty="0">
              <a:solidFill>
                <a:srgbClr val="191919"/>
              </a:solidFill>
              <a:latin typeface="PingFang SC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191919"/>
                </a:solidFill>
                <a:latin typeface="PingFang SC"/>
              </a:rPr>
              <a:t>因此一种能够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</a:rPr>
              <a:t>通过监测相关指标</a:t>
            </a:r>
            <a:r>
              <a:rPr lang="zh-CN" altLang="en-US" sz="2400" dirty="0">
                <a:solidFill>
                  <a:srgbClr val="191919"/>
                </a:solidFill>
                <a:latin typeface="PingFang SC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PingFang SC"/>
              </a:rPr>
              <a:t>实现自动关停音乐</a:t>
            </a:r>
            <a:r>
              <a:rPr lang="zh-CN" altLang="en-US" sz="2400" dirty="0">
                <a:solidFill>
                  <a:srgbClr val="191919"/>
                </a:solidFill>
                <a:latin typeface="PingFang SC"/>
              </a:rPr>
              <a:t>的音乐盒也具有市场独特竞争力。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686594" y="5090645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10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音乐盒主要功能（关键指标）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1052736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）音乐播放开启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）音乐音量调节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）音乐歌曲调换和储存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）音乐自动关闭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10987283" y="5081121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525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音乐盒特征（竞争指标）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1052736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）中小型设计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）减少耗电量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）产品美观，可做为家居品</a:t>
            </a:r>
            <a:r>
              <a:rPr lang="en-US" altLang="zh-CN" sz="2400" dirty="0"/>
              <a:t>/</a:t>
            </a:r>
            <a:r>
              <a:rPr lang="zh-CN" altLang="en-US" sz="2400" dirty="0"/>
              <a:t>可携带产品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）功能联动（</a:t>
            </a:r>
            <a:r>
              <a:rPr lang="en-US" altLang="zh-CN" sz="2400" dirty="0"/>
              <a:t>LED?</a:t>
            </a:r>
            <a:r>
              <a:rPr lang="zh-CN" altLang="en-US" sz="2400" dirty="0"/>
              <a:t>喷撒助眠液？</a:t>
            </a:r>
            <a:r>
              <a:rPr lang="en-US" altLang="zh-CN" sz="2400" dirty="0"/>
              <a:t>……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10987283" y="5081121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27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A15C42-8B53-449A-A911-2686C82E9037}"/>
              </a:ext>
            </a:extLst>
          </p:cNvPr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解决方案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4932-8329-4222-B054-D6EC7036375E}"/>
              </a:ext>
            </a:extLst>
          </p:cNvPr>
          <p:cNvSpPr txBox="1"/>
          <p:nvPr/>
        </p:nvSpPr>
        <p:spPr>
          <a:xfrm>
            <a:off x="1725143" y="2235200"/>
            <a:ext cx="3894607" cy="292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音乐播放开启：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）人脸识别开启播放（程序中会提醒语音，以免误开）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）指纹按压打开（同样有语音提醒）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800403-78E5-457E-995C-6E55E2040E71}"/>
              </a:ext>
            </a:extLst>
          </p:cNvPr>
          <p:cNvSpPr txBox="1"/>
          <p:nvPr/>
        </p:nvSpPr>
        <p:spPr>
          <a:xfrm>
            <a:off x="6762821" y="2235200"/>
            <a:ext cx="3894607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音乐调节音量：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）用户在摄像头前比划相关手势，实现音量的调节。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）指纹开关按压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一个控制升高，一个控制降低。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1FE447-1135-43CF-B090-5E3386D7438C}"/>
              </a:ext>
            </a:extLst>
          </p:cNvPr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3708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A15C42-8B53-449A-A911-2686C82E9037}"/>
              </a:ext>
            </a:extLst>
          </p:cNvPr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解决方案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4932-8329-4222-B054-D6EC7036375E}"/>
              </a:ext>
            </a:extLst>
          </p:cNvPr>
          <p:cNvSpPr txBox="1"/>
          <p:nvPr/>
        </p:nvSpPr>
        <p:spPr>
          <a:xfrm>
            <a:off x="1725143" y="2235200"/>
            <a:ext cx="3894607" cy="196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音乐更换歌曲：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）特殊切换手势使用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）指纹按压按钮（有语音提醒）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800403-78E5-457E-995C-6E55E2040E71}"/>
              </a:ext>
            </a:extLst>
          </p:cNvPr>
          <p:cNvSpPr txBox="1"/>
          <p:nvPr/>
        </p:nvSpPr>
        <p:spPr>
          <a:xfrm>
            <a:off x="6762821" y="1945083"/>
            <a:ext cx="3894607" cy="3403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音乐自动关停：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）自动控制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设置条件（“摄像头黑色识别度用于模拟黑暗条件”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“手指接触脱离时间”）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）手动关停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一种手势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一种按钮。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1FE447-1135-43CF-B090-5E3386D7438C}"/>
              </a:ext>
            </a:extLst>
          </p:cNvPr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1656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技术需求及创新性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64D2D0-E11C-4C77-B1E3-8AB2B39435A8}"/>
              </a:ext>
            </a:extLst>
          </p:cNvPr>
          <p:cNvSpPr txBox="1"/>
          <p:nvPr/>
        </p:nvSpPr>
        <p:spPr>
          <a:xfrm>
            <a:off x="447424" y="2096529"/>
            <a:ext cx="3495925" cy="252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机械方面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设计外壳模型，激光加工完成外壳部分，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打印关键小零件，或者装饰物。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00BA6BA-33E4-4B89-9974-8AC2031EEF52}"/>
              </a:ext>
            </a:extLst>
          </p:cNvPr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B0785F9-B2CB-4BE3-8002-334F3B573CA9}"/>
              </a:ext>
            </a:extLst>
          </p:cNvPr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A8EBAE2-9583-4857-9A4B-91E0E4CBCD1D}"/>
              </a:ext>
            </a:extLst>
          </p:cNvPr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1694BED6-84B2-424C-A5BB-192C25A22A1B}"/>
              </a:ext>
            </a:extLst>
          </p:cNvPr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18C375-85C7-4EDC-A9EC-4D6BDA947A6C}"/>
              </a:ext>
            </a:extLst>
          </p:cNvPr>
          <p:cNvSpPr txBox="1"/>
          <p:nvPr/>
        </p:nvSpPr>
        <p:spPr>
          <a:xfrm>
            <a:off x="4410871" y="2096529"/>
            <a:ext cx="3495925" cy="300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电控方面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外部电源供能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通过调节相关音乐播放装置如蜂鸣器等的电压实现相关音量的调控。（运算放大器调整）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13055D-32CB-42E4-9CE0-4A29D0AAC0F1}"/>
              </a:ext>
            </a:extLst>
          </p:cNvPr>
          <p:cNvSpPr txBox="1"/>
          <p:nvPr/>
        </p:nvSpPr>
        <p:spPr>
          <a:xfrm>
            <a:off x="8327534" y="2096529"/>
            <a:ext cx="3495925" cy="396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程序方面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）机器视觉和指纹按压相关程序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代码书写。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）语音提醒可用提前录音播放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机器语音合成软件书写。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ight-quote-sign_36811">
            <a:extLst>
              <a:ext uri="{FF2B5EF4-FFF2-40B4-BE49-F238E27FC236}">
                <a16:creationId xmlns:a16="http://schemas.microsoft.com/office/drawing/2014/main" id="{C304BC78-635D-4B9D-B698-2A60E9873480}"/>
              </a:ext>
            </a:extLst>
          </p:cNvPr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>
            <a:extLst>
              <a:ext uri="{FF2B5EF4-FFF2-40B4-BE49-F238E27FC236}">
                <a16:creationId xmlns:a16="http://schemas.microsoft.com/office/drawing/2014/main" id="{2DB4D820-43FD-4B27-BAF2-D7967A8DBCEE}"/>
              </a:ext>
            </a:extLst>
          </p:cNvPr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>
            <a:extLst>
              <a:ext uri="{FF2B5EF4-FFF2-40B4-BE49-F238E27FC236}">
                <a16:creationId xmlns:a16="http://schemas.microsoft.com/office/drawing/2014/main" id="{4D772AA8-FB2E-4339-91A5-414CE986B96D}"/>
              </a:ext>
            </a:extLst>
          </p:cNvPr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990420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4267</TotalTime>
  <Words>1255</Words>
  <Application>Microsoft Office PowerPoint</Application>
  <PresentationFormat>宽屏</PresentationFormat>
  <Paragraphs>196</Paragraphs>
  <Slides>24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Helvetica Neue</vt:lpstr>
      <vt:lpstr>Lato</vt:lpstr>
      <vt:lpstr>PingFang SC</vt:lpstr>
      <vt:lpstr>SparkGauge</vt:lpstr>
      <vt:lpstr>等线</vt:lpstr>
      <vt:lpstr>微软雅黑</vt:lpstr>
      <vt:lpstr>微软雅黑</vt:lpstr>
      <vt:lpstr>Arial</vt:lpstr>
      <vt:lpstr>Calibri</vt:lpstr>
      <vt:lpstr>Cambria Math</vt:lpstr>
      <vt:lpstr>Century Gothic</vt:lpstr>
      <vt:lpstr>Franklin Gothic Medium</vt:lpstr>
      <vt:lpstr>Segoe UI</vt:lpstr>
      <vt:lpstr>Segoe UI Light</vt:lpstr>
      <vt:lpstr>Office 主题​​</vt:lpstr>
      <vt:lpstr>1_OfficePLUS</vt:lpstr>
      <vt:lpstr>项目建议书</vt:lpstr>
      <vt:lpstr>基于机器视觉的程序化 音乐播放盒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基于机器视觉的 智能运动教练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Feng St</cp:lastModifiedBy>
  <cp:revision>160</cp:revision>
  <dcterms:created xsi:type="dcterms:W3CDTF">2019-01-23T14:14:04Z</dcterms:created>
  <dcterms:modified xsi:type="dcterms:W3CDTF">2021-04-11T14:21:26Z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